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C894A078-2A40-4A06-B6B8-2B3CB13F4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5395D16B-E25E-4A64-8BD7-6ED1E0E11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x-none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045094E7-8AA0-434C-8045-4AFA413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3AA67A8A-694A-4FEB-A5C0-8BD139F1E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6D48279E-2F78-4A0B-90A7-CD46DF3C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51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A2BC5C86-493A-49DA-8D00-4BF4EEE3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="" xmlns:a16="http://schemas.microsoft.com/office/drawing/2014/main" id="{8867C469-B495-4FA5-AC67-DF60B21A5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2D352A19-0A96-47AC-8A7D-1EF6A6E7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6E8680EF-1AE2-4CDF-8995-C4EC0DE9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5480AFA9-A3ED-4E9D-8DB1-B2380603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402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="" xmlns:a16="http://schemas.microsoft.com/office/drawing/2014/main" id="{A75F9F56-42C0-4A46-BB69-7CA7AC124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="" xmlns:a16="http://schemas.microsoft.com/office/drawing/2014/main" id="{DF745180-6744-4B0F-8475-B95E80466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B1353173-C34B-42C0-959D-7D58ADCA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D3D0AB39-6DEF-420F-B515-D6CA46C1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9591CC9C-19C8-47B0-9F5D-AA9B4AC6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938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A0DBC589-EE54-45C3-86BA-49FF1CB9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776595FB-0590-4E40-8A55-8D60A45B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7251A3E8-3E40-4915-9039-9E21DA7A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6DA0D351-F4A3-4213-9C80-B46B4EC8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C2BD4638-9A2D-447F-BCBC-47805EB9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859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ECF4704-8381-48D1-A57E-2C3AFC4E1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ED408FE3-D6FF-49BF-9283-3C21AAF4D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154F1168-536C-4B56-8379-48D8ED38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C02A63F8-D820-4BB5-95E0-FD3C4037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B3EAA006-AAAC-456F-8B62-6B4D8687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082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D0E7D85-B279-4089-ADEC-0C213212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1E3D8C6F-89FC-44B2-8730-8D1D444F3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="" xmlns:a16="http://schemas.microsoft.com/office/drawing/2014/main" id="{1CCD7D4B-3299-4596-A999-2DBF23371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D5C97A6B-195E-4907-A437-71802E04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56AAAD84-D167-44C0-BFE4-A1C4F374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EB0D5EDF-0AE9-419B-942E-FAD389A7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791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D5BAFE78-41D7-4160-896D-D7B33921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FCCDF1BE-B133-4166-B552-614F55EE6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="" xmlns:a16="http://schemas.microsoft.com/office/drawing/2014/main" id="{89500D06-0541-417A-9E0C-2B60B30E9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="" xmlns:a16="http://schemas.microsoft.com/office/drawing/2014/main" id="{398EEB50-709C-4486-BFFF-DD1CE7435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="" xmlns:a16="http://schemas.microsoft.com/office/drawing/2014/main" id="{5E56B080-35C2-4C35-963B-0215A2DF2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="" xmlns:a16="http://schemas.microsoft.com/office/drawing/2014/main" id="{C1CA50C6-22C9-44C2-B377-662D31F9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="" xmlns:a16="http://schemas.microsoft.com/office/drawing/2014/main" id="{97732F0F-7D08-4C89-8480-9584D639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="" xmlns:a16="http://schemas.microsoft.com/office/drawing/2014/main" id="{D27027D8-D4D2-4E9F-9CAE-E5B170ECE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63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09C0F8B4-1D01-4C2F-98D1-C0F16B9DC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="" xmlns:a16="http://schemas.microsoft.com/office/drawing/2014/main" id="{6605E040-319C-4984-BB85-26B1E27A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="" xmlns:a16="http://schemas.microsoft.com/office/drawing/2014/main" id="{906703A3-A495-4322-8C98-16F1E18C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="" xmlns:a16="http://schemas.microsoft.com/office/drawing/2014/main" id="{9C8E1D0A-F2E7-48AD-8476-EC910F7A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604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="" xmlns:a16="http://schemas.microsoft.com/office/drawing/2014/main" id="{93FEC33F-791B-470B-82B8-8FD43DBD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="" xmlns:a16="http://schemas.microsoft.com/office/drawing/2014/main" id="{06ECEE88-43A1-4A8B-BC84-32C41384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F1ECF465-D351-4CDB-A097-02BE7DAF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154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AE7722AD-6F49-4BC7-A869-25FF9851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="" xmlns:a16="http://schemas.microsoft.com/office/drawing/2014/main" id="{69C9FAF9-88FC-457A-BA5E-C814BEC8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="" xmlns:a16="http://schemas.microsoft.com/office/drawing/2014/main" id="{34914B02-D9D2-483A-9032-474FF18EE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1162BAA6-A1EB-41FB-825A-7968AB2A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5F373F7C-0912-445F-967E-99FE7DAD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D4E9AE73-F940-465C-A21B-A3568449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349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CCD00F2B-40B2-48C8-87A5-CE3D03E72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="" xmlns:a16="http://schemas.microsoft.com/office/drawing/2014/main" id="{F03E9FB6-2A70-4C8F-B185-A39B38DFF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="" xmlns:a16="http://schemas.microsoft.com/office/drawing/2014/main" id="{BB33E2D9-6152-4D25-882E-7A4C5A535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="" xmlns:a16="http://schemas.microsoft.com/office/drawing/2014/main" id="{F28EB6EB-9124-4FE4-9F1D-052D7240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="" xmlns:a16="http://schemas.microsoft.com/office/drawing/2014/main" id="{35218FE5-86FA-4032-82B2-E03068EF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="" xmlns:a16="http://schemas.microsoft.com/office/drawing/2014/main" id="{530E07D4-5BF6-47A8-A41E-B02275FD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196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="" xmlns:a16="http://schemas.microsoft.com/office/drawing/2014/main" id="{A86F180A-CE96-4194-885B-BDB17D65C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x-none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3A8024BD-5217-4E4D-A0E9-B36FD0A6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x-none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="" xmlns:a16="http://schemas.microsoft.com/office/drawing/2014/main" id="{0466A7CC-4C1E-4FFA-87F4-1723BA4B7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15645-1E74-4251-A242-88632790D6F0}" type="datetimeFigureOut">
              <a:rPr lang="x-none" smtClean="0"/>
              <a:t>24/05/2021</a:t>
            </a:fld>
            <a:endParaRPr lang="x-none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="" xmlns:a16="http://schemas.microsoft.com/office/drawing/2014/main" id="{5DB9E796-310A-42C6-86C2-4394D4D4F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="" xmlns:a16="http://schemas.microsoft.com/office/drawing/2014/main" id="{27BEF175-299D-418B-8E22-0C04C7312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439C-DA9D-4B54-9CE7-E7D6559F1B5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663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pixabay.com/en/balloon-vector-drawing-joke-red-2480283/" TargetMode="External"/><Relationship Id="rId3" Type="http://schemas.openxmlformats.org/officeDocument/2006/relationships/hyperlink" Target="https://www.wallpaperflare.com/candle-colorful-cream-happy-birthday-cupcake-decoration-wallpaper-utdcy" TargetMode="External"/><Relationship Id="rId7" Type="http://schemas.openxmlformats.org/officeDocument/2006/relationships/hyperlink" Target="http://www.pngall.com/balloons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zh.wikipedia.org/zh/File:Balao.png" TargetMode="External"/><Relationship Id="rId5" Type="http://schemas.openxmlformats.org/officeDocument/2006/relationships/hyperlink" Target="https://he.wikipedia.org/wiki/%D7%A7%D7%95%D7%91%D7%A5:HappyBirthdayHeb.svg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www.123freevectors.com/happy-birthday-card-templa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תמונה 7" descr="תמונה שמכילה עוגה, שולחן, יום הולדת, צבעוני&#10;&#10;התיאור נוצר באופן אוטומטי">
            <a:extLst>
              <a:ext uri="{FF2B5EF4-FFF2-40B4-BE49-F238E27FC236}">
                <a16:creationId xmlns="" xmlns:a16="http://schemas.microsoft.com/office/drawing/2014/main" id="{5679587A-3497-43E1-B9D9-2DAE59F12C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t="15429"/>
          <a:stretch/>
        </p:blipFill>
        <p:spPr>
          <a:xfrm>
            <a:off x="-1504" y="-188347"/>
            <a:ext cx="12191980" cy="6856718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="" xmlns:a16="http://schemas.microsoft.com/office/drawing/2014/main" id="{898C92D8-E80B-4EE5-939E-5923F3766B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12834" y="4899981"/>
            <a:ext cx="2789394" cy="1858869"/>
          </a:xfrm>
          <a:prstGeom prst="rect">
            <a:avLst/>
          </a:prstGeom>
        </p:spPr>
      </p:pic>
      <p:pic>
        <p:nvPicPr>
          <p:cNvPr id="20" name="תמונה 19" descr="תמונה שמכילה שולחן, מחשב, קטן, צבעוני&#10;&#10;התיאור נוצר באופן אוטומטי">
            <a:extLst>
              <a:ext uri="{FF2B5EF4-FFF2-40B4-BE49-F238E27FC236}">
                <a16:creationId xmlns="" xmlns:a16="http://schemas.microsoft.com/office/drawing/2014/main" id="{A3B94C59-E4E3-40E0-BB0C-05C6F36CF09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676146" y="5325185"/>
            <a:ext cx="686292" cy="1263400"/>
          </a:xfrm>
          <a:prstGeom prst="rect">
            <a:avLst/>
          </a:prstGeom>
        </p:spPr>
      </p:pic>
      <p:grpSp>
        <p:nvGrpSpPr>
          <p:cNvPr id="2" name="קבוצה 1">
            <a:extLst>
              <a:ext uri="{FF2B5EF4-FFF2-40B4-BE49-F238E27FC236}">
                <a16:creationId xmlns="" xmlns:a16="http://schemas.microsoft.com/office/drawing/2014/main" id="{79E3A920-658C-4325-9932-E137DD892F4E}"/>
              </a:ext>
            </a:extLst>
          </p:cNvPr>
          <p:cNvGrpSpPr/>
          <p:nvPr/>
        </p:nvGrpSpPr>
        <p:grpSpPr>
          <a:xfrm>
            <a:off x="9458024" y="-188347"/>
            <a:ext cx="2724552" cy="2590800"/>
            <a:chOff x="9465924" y="0"/>
            <a:chExt cx="2724552" cy="2590800"/>
          </a:xfrm>
        </p:grpSpPr>
        <p:pic>
          <p:nvPicPr>
            <p:cNvPr id="3" name="תמונה 2">
              <a:extLst>
                <a:ext uri="{FF2B5EF4-FFF2-40B4-BE49-F238E27FC236}">
                  <a16:creationId xmlns="" xmlns:a16="http://schemas.microsoft.com/office/drawing/2014/main" id="{4D8344DB-7A6C-45DB-83D7-D2811AEEA5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9"/>
                </a:ext>
              </a:extLst>
            </a:blip>
            <a:srcRect b="4909"/>
            <a:stretch/>
          </p:blipFill>
          <p:spPr>
            <a:xfrm>
              <a:off x="9465924" y="0"/>
              <a:ext cx="2724552" cy="2590800"/>
            </a:xfrm>
            <a:prstGeom prst="rect">
              <a:avLst/>
            </a:prstGeom>
          </p:spPr>
        </p:pic>
        <p:sp>
          <p:nvSpPr>
            <p:cNvPr id="5" name="תיבת טקסט 4">
              <a:extLst>
                <a:ext uri="{FF2B5EF4-FFF2-40B4-BE49-F238E27FC236}">
                  <a16:creationId xmlns="" xmlns:a16="http://schemas.microsoft.com/office/drawing/2014/main" id="{C3512245-1938-4762-A3B2-311A29A70BB6}"/>
                </a:ext>
              </a:extLst>
            </p:cNvPr>
            <p:cNvSpPr txBox="1"/>
            <p:nvPr/>
          </p:nvSpPr>
          <p:spPr>
            <a:xfrm>
              <a:off x="10187994" y="421853"/>
              <a:ext cx="141376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36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שבוע</a:t>
              </a:r>
            </a:p>
            <a:p>
              <a:pPr algn="ctr"/>
              <a:r>
                <a:rPr lang="he-IL" sz="20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20.06-26.06</a:t>
              </a:r>
              <a:endParaRPr lang="he-IL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="" xmlns:a16="http://schemas.microsoft.com/office/drawing/2014/main" id="{E572E057-8E56-4D77-A6B0-A6B0F858CF95}"/>
              </a:ext>
            </a:extLst>
          </p:cNvPr>
          <p:cNvGrpSpPr/>
          <p:nvPr/>
        </p:nvGrpSpPr>
        <p:grpSpPr>
          <a:xfrm>
            <a:off x="5329752" y="56048"/>
            <a:ext cx="3546911" cy="667535"/>
            <a:chOff x="4007206" y="840297"/>
            <a:chExt cx="4023338" cy="839325"/>
          </a:xfrm>
        </p:grpSpPr>
        <p:sp>
          <p:nvSpPr>
            <p:cNvPr id="18" name="תיבת טקסט 17">
              <a:extLst>
                <a:ext uri="{FF2B5EF4-FFF2-40B4-BE49-F238E27FC236}">
                  <a16:creationId xmlns="" xmlns:a16="http://schemas.microsoft.com/office/drawing/2014/main" id="{D9139FE5-3268-4ED4-B80C-E149AE0F32F5}"/>
                </a:ext>
              </a:extLst>
            </p:cNvPr>
            <p:cNvSpPr txBox="1"/>
            <p:nvPr/>
          </p:nvSpPr>
          <p:spPr>
            <a:xfrm>
              <a:off x="4007206" y="1099147"/>
              <a:ext cx="1968200" cy="580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x-none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22" name="תיבת טקסט 21">
              <a:extLst>
                <a:ext uri="{FF2B5EF4-FFF2-40B4-BE49-F238E27FC236}">
                  <a16:creationId xmlns="" xmlns:a16="http://schemas.microsoft.com/office/drawing/2014/main" id="{E90D3DEA-D20F-4230-8FB5-BE3D889DF4BE}"/>
                </a:ext>
              </a:extLst>
            </p:cNvPr>
            <p:cNvSpPr txBox="1"/>
            <p:nvPr/>
          </p:nvSpPr>
          <p:spPr>
            <a:xfrm>
              <a:off x="6373112" y="840297"/>
              <a:ext cx="1657432" cy="580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x-none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="" xmlns:a16="http://schemas.microsoft.com/office/drawing/2014/main" id="{485AD8E9-50AC-42C0-A15D-ED5120A14F6D}"/>
              </a:ext>
            </a:extLst>
          </p:cNvPr>
          <p:cNvGrpSpPr/>
          <p:nvPr/>
        </p:nvGrpSpPr>
        <p:grpSpPr>
          <a:xfrm>
            <a:off x="-461108" y="38404"/>
            <a:ext cx="8543134" cy="3601484"/>
            <a:chOff x="-433444" y="-2140821"/>
            <a:chExt cx="10178663" cy="4812752"/>
          </a:xfrm>
        </p:grpSpPr>
        <p:pic>
          <p:nvPicPr>
            <p:cNvPr id="26" name="תמונה 25" descr="תמונה שמכילה אור, כהה, ישיבה, תנועה&#10;&#10;התיאור נוצר באופן אוטומטי">
              <a:extLst>
                <a:ext uri="{FF2B5EF4-FFF2-40B4-BE49-F238E27FC236}">
                  <a16:creationId xmlns="" xmlns:a16="http://schemas.microsoft.com/office/drawing/2014/main" id="{9E402DA0-58C4-484C-ABE5-C0239B7BA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11"/>
                </a:ext>
              </a:extLst>
            </a:blip>
            <a:stretch>
              <a:fillRect/>
            </a:stretch>
          </p:blipFill>
          <p:spPr>
            <a:xfrm>
              <a:off x="6802233" y="-271056"/>
              <a:ext cx="2942986" cy="2942987"/>
            </a:xfrm>
            <a:prstGeom prst="rect">
              <a:avLst/>
            </a:prstGeom>
          </p:spPr>
        </p:pic>
        <p:sp>
          <p:nvSpPr>
            <p:cNvPr id="28" name="תיבת טקסט 27">
              <a:extLst>
                <a:ext uri="{FF2B5EF4-FFF2-40B4-BE49-F238E27FC236}">
                  <a16:creationId xmlns="" xmlns:a16="http://schemas.microsoft.com/office/drawing/2014/main" id="{316CA818-00AB-47DD-918F-4F1B19CE5ED0}"/>
                </a:ext>
              </a:extLst>
            </p:cNvPr>
            <p:cNvSpPr txBox="1"/>
            <p:nvPr/>
          </p:nvSpPr>
          <p:spPr>
            <a:xfrm>
              <a:off x="7445008" y="-17874"/>
              <a:ext cx="1797358" cy="160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מדיני</a:t>
              </a:r>
            </a:p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אלעד</a:t>
              </a:r>
            </a:p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ח2</a:t>
              </a:r>
              <a:endPara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pic>
          <p:nvPicPr>
            <p:cNvPr id="30" name="תמונה 29" descr="תמונה שמכילה אור, כהה, ישיבה, תנועה&#10;&#10;התיאור נוצר באופן אוטומטי">
              <a:extLst>
                <a:ext uri="{FF2B5EF4-FFF2-40B4-BE49-F238E27FC236}">
                  <a16:creationId xmlns="" xmlns:a16="http://schemas.microsoft.com/office/drawing/2014/main" id="{8E28D6CB-FA81-470E-9F50-0AB45CA0D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11"/>
                </a:ext>
              </a:extLst>
            </a:blip>
            <a:stretch>
              <a:fillRect/>
            </a:stretch>
          </p:blipFill>
          <p:spPr>
            <a:xfrm>
              <a:off x="4015391" y="-2054833"/>
              <a:ext cx="2942987" cy="2942987"/>
            </a:xfrm>
            <a:prstGeom prst="rect">
              <a:avLst/>
            </a:prstGeom>
          </p:spPr>
        </p:pic>
        <p:sp>
          <p:nvSpPr>
            <p:cNvPr id="31" name="תיבת טקסט 30">
              <a:extLst>
                <a:ext uri="{FF2B5EF4-FFF2-40B4-BE49-F238E27FC236}">
                  <a16:creationId xmlns="" xmlns:a16="http://schemas.microsoft.com/office/drawing/2014/main" id="{1814FE91-FA5C-4A14-ABD1-6E21C6A10182}"/>
                </a:ext>
              </a:extLst>
            </p:cNvPr>
            <p:cNvSpPr txBox="1"/>
            <p:nvPr/>
          </p:nvSpPr>
          <p:spPr>
            <a:xfrm>
              <a:off x="4665867" y="-1767332"/>
              <a:ext cx="1657432" cy="160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ברדוגו</a:t>
              </a:r>
            </a:p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הילה שרה</a:t>
              </a:r>
            </a:p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ח7</a:t>
              </a:r>
              <a:endParaRPr lang="x-none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pic>
          <p:nvPicPr>
            <p:cNvPr id="32" name="תמונה 31" descr="תמונה שמכילה אור, כהה, ישיבה, תנועה&#10;&#10;התיאור נוצר באופן אוטומטי">
              <a:extLst>
                <a:ext uri="{FF2B5EF4-FFF2-40B4-BE49-F238E27FC236}">
                  <a16:creationId xmlns="" xmlns:a16="http://schemas.microsoft.com/office/drawing/2014/main" id="{2A6C5838-FEDD-41D8-A83C-8F135928E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11"/>
                </a:ext>
              </a:extLst>
            </a:blip>
            <a:stretch>
              <a:fillRect/>
            </a:stretch>
          </p:blipFill>
          <p:spPr>
            <a:xfrm>
              <a:off x="-433444" y="-2140821"/>
              <a:ext cx="2942987" cy="2942987"/>
            </a:xfrm>
            <a:prstGeom prst="rect">
              <a:avLst/>
            </a:prstGeom>
          </p:spPr>
        </p:pic>
        <p:sp>
          <p:nvSpPr>
            <p:cNvPr id="33" name="תיבת טקסט 32">
              <a:extLst>
                <a:ext uri="{FF2B5EF4-FFF2-40B4-BE49-F238E27FC236}">
                  <a16:creationId xmlns="" xmlns:a16="http://schemas.microsoft.com/office/drawing/2014/main" id="{CF9D7815-5AA7-48BC-BA5A-CD16B12C3586}"/>
                </a:ext>
              </a:extLst>
            </p:cNvPr>
            <p:cNvSpPr txBox="1"/>
            <p:nvPr/>
          </p:nvSpPr>
          <p:spPr>
            <a:xfrm>
              <a:off x="209334" y="-1866856"/>
              <a:ext cx="1657432" cy="160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err="1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זוסין</a:t>
              </a:r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</a:p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איתי</a:t>
              </a:r>
            </a:p>
            <a:p>
              <a:pPr algn="ctr"/>
              <a:r>
                <a:rPr lang="he-IL" sz="2400" b="1" dirty="0" smtClean="0">
                  <a:solidFill>
                    <a:srgbClr val="00206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ט1</a:t>
              </a:r>
              <a:endParaRPr lang="x-none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pic>
        <p:nvPicPr>
          <p:cNvPr id="36" name="תמונה 35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609CAC5B-1473-4446-A069-33B32BB397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021451" y="-73512"/>
            <a:ext cx="2272055" cy="2272055"/>
          </a:xfrm>
          <a:prstGeom prst="rect">
            <a:avLst/>
          </a:prstGeom>
        </p:spPr>
      </p:pic>
      <p:pic>
        <p:nvPicPr>
          <p:cNvPr id="38" name="תמונה 37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6FB172A8-2D88-44CE-A588-91E9F34657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944551" y="-146199"/>
            <a:ext cx="2259705" cy="2259705"/>
          </a:xfrm>
          <a:prstGeom prst="rect">
            <a:avLst/>
          </a:prstGeom>
        </p:spPr>
      </p:pic>
      <p:sp>
        <p:nvSpPr>
          <p:cNvPr id="39" name="תיבת טקסט 38">
            <a:extLst>
              <a:ext uri="{FF2B5EF4-FFF2-40B4-BE49-F238E27FC236}">
                <a16:creationId xmlns="" xmlns:a16="http://schemas.microsoft.com/office/drawing/2014/main" id="{10F82D8B-D1B7-4D4B-86D1-09EA7ED2E097}"/>
              </a:ext>
            </a:extLst>
          </p:cNvPr>
          <p:cNvSpPr txBox="1"/>
          <p:nvPr/>
        </p:nvSpPr>
        <p:spPr>
          <a:xfrm>
            <a:off x="2254707" y="79083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err="1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גרונדמן</a:t>
            </a:r>
            <a:endParaRPr lang="he-IL" sz="24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אריאל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ז5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0" name="תמונה 39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A92A13F0-7737-4EA4-86E6-B2AA8398B5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304274" y="1403305"/>
            <a:ext cx="2112587" cy="2112587"/>
          </a:xfrm>
          <a:prstGeom prst="rect">
            <a:avLst/>
          </a:prstGeom>
        </p:spPr>
      </p:pic>
      <p:pic>
        <p:nvPicPr>
          <p:cNvPr id="41" name="תמונה 40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56671F87-ED09-4485-ACFE-146B53156E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940673" y="656213"/>
            <a:ext cx="2160809" cy="2160809"/>
          </a:xfrm>
          <a:prstGeom prst="rect">
            <a:avLst/>
          </a:prstGeom>
        </p:spPr>
      </p:pic>
      <p:pic>
        <p:nvPicPr>
          <p:cNvPr id="42" name="תמונה 41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EC0607B0-2660-477D-86AA-956A5EF3CE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2484046" y="1292618"/>
            <a:ext cx="2333963" cy="2333963"/>
          </a:xfrm>
          <a:prstGeom prst="rect">
            <a:avLst/>
          </a:prstGeom>
        </p:spPr>
      </p:pic>
      <p:pic>
        <p:nvPicPr>
          <p:cNvPr id="43" name="תמונה 42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86386158-453A-4FA6-B56B-E1F074F5A05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159636" y="2836969"/>
            <a:ext cx="2222254" cy="2222254"/>
          </a:xfrm>
          <a:prstGeom prst="rect">
            <a:avLst/>
          </a:prstGeom>
        </p:spPr>
      </p:pic>
      <p:sp>
        <p:nvSpPr>
          <p:cNvPr id="44" name="תיבת טקסט 43">
            <a:extLst>
              <a:ext uri="{FF2B5EF4-FFF2-40B4-BE49-F238E27FC236}">
                <a16:creationId xmlns="" xmlns:a16="http://schemas.microsoft.com/office/drawing/2014/main" id="{8482D996-A151-4283-85AC-6AD3C95F29B1}"/>
              </a:ext>
            </a:extLst>
          </p:cNvPr>
          <p:cNvSpPr txBox="1"/>
          <p:nvPr/>
        </p:nvSpPr>
        <p:spPr>
          <a:xfrm>
            <a:off x="5442047" y="2723506"/>
            <a:ext cx="1657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e-IL" sz="24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אסף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ניר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ט3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5" name="תיבת טקסט 44">
            <a:extLst>
              <a:ext uri="{FF2B5EF4-FFF2-40B4-BE49-F238E27FC236}">
                <a16:creationId xmlns="" xmlns:a16="http://schemas.microsoft.com/office/drawing/2014/main" id="{F00CD376-807D-4F96-9305-B35B9FFA5738}"/>
              </a:ext>
            </a:extLst>
          </p:cNvPr>
          <p:cNvSpPr txBox="1"/>
          <p:nvPr/>
        </p:nvSpPr>
        <p:spPr>
          <a:xfrm>
            <a:off x="4437054" y="1673216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err="1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רויאך</a:t>
            </a:r>
            <a:endParaRPr lang="he-IL" sz="24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ליאור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ז2</a:t>
            </a:r>
            <a:endParaRPr lang="he-IL" sz="24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6" name="תיבת טקסט 45">
            <a:extLst>
              <a:ext uri="{FF2B5EF4-FFF2-40B4-BE49-F238E27FC236}">
                <a16:creationId xmlns="" xmlns:a16="http://schemas.microsoft.com/office/drawing/2014/main" id="{0A6A27CA-9D75-4792-8418-6F70AE6C2EBB}"/>
              </a:ext>
            </a:extLst>
          </p:cNvPr>
          <p:cNvSpPr txBox="1"/>
          <p:nvPr/>
        </p:nvSpPr>
        <p:spPr>
          <a:xfrm>
            <a:off x="2788706" y="1586021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בן עמי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שליו שלמה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ח5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7" name="תיבת טקסט 46">
            <a:extLst>
              <a:ext uri="{FF2B5EF4-FFF2-40B4-BE49-F238E27FC236}">
                <a16:creationId xmlns="" xmlns:a16="http://schemas.microsoft.com/office/drawing/2014/main" id="{47AE4890-E1EE-4BE6-973B-D332D2E25CB7}"/>
              </a:ext>
            </a:extLst>
          </p:cNvPr>
          <p:cNvSpPr txBox="1"/>
          <p:nvPr/>
        </p:nvSpPr>
        <p:spPr>
          <a:xfrm>
            <a:off x="1165931" y="895731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מלכה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יהונתן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ט1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9" name="תמונה 48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B69A222E-DEC0-4AF7-8AA4-DD414F5CB6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3417252" y="2482765"/>
            <a:ext cx="2202299" cy="2202299"/>
          </a:xfrm>
          <a:prstGeom prst="rect">
            <a:avLst/>
          </a:prstGeom>
        </p:spPr>
      </p:pic>
      <p:sp>
        <p:nvSpPr>
          <p:cNvPr id="48" name="תיבת טקסט 47">
            <a:extLst>
              <a:ext uri="{FF2B5EF4-FFF2-40B4-BE49-F238E27FC236}">
                <a16:creationId xmlns="" xmlns:a16="http://schemas.microsoft.com/office/drawing/2014/main" id="{72F86ACD-2FF5-44CA-A124-956B252AF69C}"/>
              </a:ext>
            </a:extLst>
          </p:cNvPr>
          <p:cNvSpPr txBox="1"/>
          <p:nvPr/>
        </p:nvSpPr>
        <p:spPr>
          <a:xfrm>
            <a:off x="3676716" y="2795633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פרי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ליאם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ח5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1" name="תמונה 50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5E9F49BD-F43D-4781-9A01-2889A19FCB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883909" y="2363870"/>
            <a:ext cx="2298022" cy="2298022"/>
          </a:xfrm>
          <a:prstGeom prst="rect">
            <a:avLst/>
          </a:prstGeom>
        </p:spPr>
      </p:pic>
      <p:pic>
        <p:nvPicPr>
          <p:cNvPr id="52" name="תמונה 51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1AC13622-EDEF-4717-BB81-F58CA69671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-12834" y="3786158"/>
            <a:ext cx="2106260" cy="2106260"/>
          </a:xfrm>
          <a:prstGeom prst="rect">
            <a:avLst/>
          </a:prstGeom>
        </p:spPr>
      </p:pic>
      <p:pic>
        <p:nvPicPr>
          <p:cNvPr id="53" name="תמונה 52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A2F8E17F-A24D-4CB8-B9BC-D55F98A595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656213" y="4592713"/>
            <a:ext cx="2207585" cy="2207585"/>
          </a:xfrm>
          <a:prstGeom prst="rect">
            <a:avLst/>
          </a:prstGeom>
        </p:spPr>
      </p:pic>
      <p:sp>
        <p:nvSpPr>
          <p:cNvPr id="55" name="תיבת טקסט 54">
            <a:extLst>
              <a:ext uri="{FF2B5EF4-FFF2-40B4-BE49-F238E27FC236}">
                <a16:creationId xmlns="" xmlns:a16="http://schemas.microsoft.com/office/drawing/2014/main" id="{507E98BF-B982-453C-A2AE-6D61182510F2}"/>
              </a:ext>
            </a:extLst>
          </p:cNvPr>
          <p:cNvSpPr txBox="1"/>
          <p:nvPr/>
        </p:nvSpPr>
        <p:spPr>
          <a:xfrm>
            <a:off x="1205830" y="2723506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בן חמי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ט2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6" name="תיבת טקסט 55">
            <a:extLst>
              <a:ext uri="{FF2B5EF4-FFF2-40B4-BE49-F238E27FC236}">
                <a16:creationId xmlns="" xmlns:a16="http://schemas.microsoft.com/office/drawing/2014/main" id="{1579877D-6408-403D-B300-5D66E3210D62}"/>
              </a:ext>
            </a:extLst>
          </p:cNvPr>
          <p:cNvSpPr txBox="1"/>
          <p:nvPr/>
        </p:nvSpPr>
        <p:spPr>
          <a:xfrm>
            <a:off x="278045" y="3977460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פלג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מפל תמרה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ט2</a:t>
            </a:r>
            <a:endParaRPr lang="he-IL" sz="24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7" name="תיבת טקסט 56">
            <a:extLst>
              <a:ext uri="{FF2B5EF4-FFF2-40B4-BE49-F238E27FC236}">
                <a16:creationId xmlns="" xmlns:a16="http://schemas.microsoft.com/office/drawing/2014/main" id="{2B39BCAA-0DD4-4951-BC3D-619B8D5C0DA9}"/>
              </a:ext>
            </a:extLst>
          </p:cNvPr>
          <p:cNvSpPr txBox="1"/>
          <p:nvPr/>
        </p:nvSpPr>
        <p:spPr>
          <a:xfrm>
            <a:off x="4876298" y="4788230"/>
            <a:ext cx="16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שמואל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דנה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8" name="תיבת טקסט 57">
            <a:extLst>
              <a:ext uri="{FF2B5EF4-FFF2-40B4-BE49-F238E27FC236}">
                <a16:creationId xmlns="" xmlns:a16="http://schemas.microsoft.com/office/drawing/2014/main" id="{2A61D955-BE74-4E4C-89D0-39C041DDF998}"/>
              </a:ext>
            </a:extLst>
          </p:cNvPr>
          <p:cNvSpPr txBox="1"/>
          <p:nvPr/>
        </p:nvSpPr>
        <p:spPr>
          <a:xfrm>
            <a:off x="6678138" y="3078597"/>
            <a:ext cx="165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0" name="תמונה 59" descr="תמונה שמכילה אור, כהה, ישיבה, תנועה&#10;&#10;התיאור נוצר באופן אוטומטי">
            <a:extLst>
              <a:ext uri="{FF2B5EF4-FFF2-40B4-BE49-F238E27FC236}">
                <a16:creationId xmlns="" xmlns:a16="http://schemas.microsoft.com/office/drawing/2014/main" id="{D269A4E4-8C3A-4D49-A798-EDAF44C202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-367765" y="1640194"/>
            <a:ext cx="2347562" cy="2054517"/>
          </a:xfrm>
          <a:prstGeom prst="rect">
            <a:avLst/>
          </a:prstGeom>
        </p:spPr>
      </p:pic>
      <p:sp>
        <p:nvSpPr>
          <p:cNvPr id="37" name="תיבת טקסט 36">
            <a:extLst>
              <a:ext uri="{FF2B5EF4-FFF2-40B4-BE49-F238E27FC236}">
                <a16:creationId xmlns="" xmlns:a16="http://schemas.microsoft.com/office/drawing/2014/main" id="{DD42842F-8221-4FA2-B063-95442A670A8C}"/>
              </a:ext>
            </a:extLst>
          </p:cNvPr>
          <p:cNvSpPr txBox="1"/>
          <p:nvPr/>
        </p:nvSpPr>
        <p:spPr>
          <a:xfrm>
            <a:off x="94074" y="1861799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err="1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מיכאלוב</a:t>
            </a:r>
            <a:endParaRPr lang="he-IL" sz="24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אורפז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ח9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1" name="תיבת טקסט 60">
            <a:extLst>
              <a:ext uri="{FF2B5EF4-FFF2-40B4-BE49-F238E27FC236}">
                <a16:creationId xmlns="" xmlns:a16="http://schemas.microsoft.com/office/drawing/2014/main" id="{8012D275-AF67-49AA-ADF4-05FACA44699C}"/>
              </a:ext>
            </a:extLst>
          </p:cNvPr>
          <p:cNvSpPr txBox="1"/>
          <p:nvPr/>
        </p:nvSpPr>
        <p:spPr>
          <a:xfrm>
            <a:off x="7372197" y="261918"/>
            <a:ext cx="1657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שאבי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זיו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ט1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3" name="תמונה 62" descr="תמונה שמכילה אור&#10;&#10;התיאור נוצר באופן אוטומטי">
            <a:extLst>
              <a:ext uri="{FF2B5EF4-FFF2-40B4-BE49-F238E27FC236}">
                <a16:creationId xmlns="" xmlns:a16="http://schemas.microsoft.com/office/drawing/2014/main" id="{00842B5E-4B19-48C5-A7C0-C4AC39950C4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 rot="21048680">
            <a:off x="2615138" y="3285270"/>
            <a:ext cx="1378641" cy="2564913"/>
          </a:xfrm>
          <a:prstGeom prst="rect">
            <a:avLst/>
          </a:prstGeom>
        </p:spPr>
      </p:pic>
      <p:sp>
        <p:nvSpPr>
          <p:cNvPr id="64" name="תיבת טקסט 63">
            <a:extLst>
              <a:ext uri="{FF2B5EF4-FFF2-40B4-BE49-F238E27FC236}">
                <a16:creationId xmlns="" xmlns:a16="http://schemas.microsoft.com/office/drawing/2014/main" id="{B828DA49-232F-4C32-B761-1C9B99D0FC9C}"/>
              </a:ext>
            </a:extLst>
          </p:cNvPr>
          <p:cNvSpPr txBox="1"/>
          <p:nvPr/>
        </p:nvSpPr>
        <p:spPr>
          <a:xfrm>
            <a:off x="3543936" y="4572411"/>
            <a:ext cx="165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5" name="תיבת טקסט 64">
            <a:extLst>
              <a:ext uri="{FF2B5EF4-FFF2-40B4-BE49-F238E27FC236}">
                <a16:creationId xmlns="" xmlns:a16="http://schemas.microsoft.com/office/drawing/2014/main" id="{6622E01F-D5B4-4ACF-AC5D-D1F9EAF48670}"/>
              </a:ext>
            </a:extLst>
          </p:cNvPr>
          <p:cNvSpPr txBox="1"/>
          <p:nvPr/>
        </p:nvSpPr>
        <p:spPr>
          <a:xfrm>
            <a:off x="2336633" y="3694711"/>
            <a:ext cx="16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שילוח</a:t>
            </a:r>
          </a:p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אביעד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6" name="תמונה 65" descr="תמונה שמכילה אור&#10;&#10;התיאור נוצר באופן אוטומטי">
            <a:extLst>
              <a:ext uri="{FF2B5EF4-FFF2-40B4-BE49-F238E27FC236}">
                <a16:creationId xmlns="" xmlns:a16="http://schemas.microsoft.com/office/drawing/2014/main" id="{00842B5E-4B19-48C5-A7C0-C4AC39950C4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 rot="21048680">
            <a:off x="5091251" y="4576455"/>
            <a:ext cx="1492272" cy="2564913"/>
          </a:xfrm>
          <a:prstGeom prst="rect">
            <a:avLst/>
          </a:prstGeom>
        </p:spPr>
      </p:pic>
      <p:sp>
        <p:nvSpPr>
          <p:cNvPr id="69" name="תיבת טקסט 34">
            <a:extLst>
              <a:ext uri="{FF2B5EF4-FFF2-40B4-BE49-F238E27FC236}">
                <a16:creationId xmlns="" xmlns:a16="http://schemas.microsoft.com/office/drawing/2014/main" id="{7B2899E3-8D27-4C0C-868E-720C3C7A7251}"/>
              </a:ext>
            </a:extLst>
          </p:cNvPr>
          <p:cNvSpPr txBox="1"/>
          <p:nvPr/>
        </p:nvSpPr>
        <p:spPr>
          <a:xfrm>
            <a:off x="5059217" y="4913922"/>
            <a:ext cx="1391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טננבאום </a:t>
            </a:r>
            <a:r>
              <a:rPr lang="he-IL" sz="2400" b="1" dirty="0" err="1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ז'אנה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0" name="תיבת טקסט 34">
            <a:extLst>
              <a:ext uri="{FF2B5EF4-FFF2-40B4-BE49-F238E27FC236}">
                <a16:creationId xmlns="" xmlns:a16="http://schemas.microsoft.com/office/drawing/2014/main" id="{7B2899E3-8D27-4C0C-868E-720C3C7A7251}"/>
              </a:ext>
            </a:extLst>
          </p:cNvPr>
          <p:cNvSpPr txBox="1"/>
          <p:nvPr/>
        </p:nvSpPr>
        <p:spPr>
          <a:xfrm>
            <a:off x="6636020" y="4736363"/>
            <a:ext cx="139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x-none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2833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56</Words>
  <Application>Microsoft Office PowerPoint</Application>
  <PresentationFormat>מותאם אישית</PresentationFormat>
  <Paragraphs>49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אלה פלוטקין</dc:creator>
  <cp:lastModifiedBy>Ronit Hemo</cp:lastModifiedBy>
  <cp:revision>35</cp:revision>
  <dcterms:created xsi:type="dcterms:W3CDTF">2020-10-01T06:16:35Z</dcterms:created>
  <dcterms:modified xsi:type="dcterms:W3CDTF">2021-05-24T06:49:45Z</dcterms:modified>
</cp:coreProperties>
</file>