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62" r:id="rId2"/>
  </p:sldIdLst>
  <p:sldSz cx="12192000" cy="6858000"/>
  <p:notesSz cx="6858000" cy="9144000"/>
  <p:defaultTextStyle>
    <a:defPPr>
      <a:defRPr lang="x-none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5" autoAdjust="0"/>
    <p:restoredTop sz="94660"/>
  </p:normalViewPr>
  <p:slideViewPr>
    <p:cSldViewPr snapToGrid="0">
      <p:cViewPr varScale="1">
        <p:scale>
          <a:sx n="64" d="100"/>
          <a:sy n="64" d="100"/>
        </p:scale>
        <p:origin x="-114" y="-28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="" xmlns:a16="http://schemas.microsoft.com/office/drawing/2014/main" id="{C894A078-2A40-4A06-B6B8-2B3CB13F484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  <a:endParaRPr lang="x-none"/>
          </a:p>
        </p:txBody>
      </p:sp>
      <p:sp>
        <p:nvSpPr>
          <p:cNvPr id="3" name="כותרת משנה 2">
            <a:extLst>
              <a:ext uri="{FF2B5EF4-FFF2-40B4-BE49-F238E27FC236}">
                <a16:creationId xmlns="" xmlns:a16="http://schemas.microsoft.com/office/drawing/2014/main" id="{5395D16B-E25E-4A64-8BD7-6ED1E0E115C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/>
              <a:t>לחץ כדי לערוך סגנון כותרת משנה של תבנית בסיס</a:t>
            </a:r>
            <a:endParaRPr lang="x-none"/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="" xmlns:a16="http://schemas.microsoft.com/office/drawing/2014/main" id="{045094E7-8AA0-434C-8045-4AFA413963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15645-1E74-4251-A242-88632790D6F0}" type="datetimeFigureOut">
              <a:rPr lang="x-none" smtClean="0"/>
              <a:t>24/05/2021</a:t>
            </a:fld>
            <a:endParaRPr lang="x-none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="" xmlns:a16="http://schemas.microsoft.com/office/drawing/2014/main" id="{3AA67A8A-694A-4FEB-A5C0-8BD139F1E0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="" xmlns:a16="http://schemas.microsoft.com/office/drawing/2014/main" id="{6D48279E-2F78-4A0B-90A7-CD46DF3C26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D9439C-DA9D-4B54-9CE7-E7D6559F1B57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5551590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="" xmlns:a16="http://schemas.microsoft.com/office/drawing/2014/main" id="{A2BC5C86-493A-49DA-8D00-4BF4EEE38E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x-none"/>
          </a:p>
        </p:txBody>
      </p:sp>
      <p:sp>
        <p:nvSpPr>
          <p:cNvPr id="3" name="מציין מיקום של טקסט אנכי 2">
            <a:extLst>
              <a:ext uri="{FF2B5EF4-FFF2-40B4-BE49-F238E27FC236}">
                <a16:creationId xmlns="" xmlns:a16="http://schemas.microsoft.com/office/drawing/2014/main" id="{8867C469-B495-4FA5-AC67-DF60B21A559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x-none"/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="" xmlns:a16="http://schemas.microsoft.com/office/drawing/2014/main" id="{2D352A19-0A96-47AC-8A7D-1EF6A6E7A4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15645-1E74-4251-A242-88632790D6F0}" type="datetimeFigureOut">
              <a:rPr lang="x-none" smtClean="0"/>
              <a:t>24/05/2021</a:t>
            </a:fld>
            <a:endParaRPr lang="x-none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="" xmlns:a16="http://schemas.microsoft.com/office/drawing/2014/main" id="{6E8680EF-1AE2-4CDF-8995-C4EC0DE9F7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="" xmlns:a16="http://schemas.microsoft.com/office/drawing/2014/main" id="{5480AFA9-A3ED-4E9D-8DB1-B2380603B5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D9439C-DA9D-4B54-9CE7-E7D6559F1B57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4940275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>
            <a:extLst>
              <a:ext uri="{FF2B5EF4-FFF2-40B4-BE49-F238E27FC236}">
                <a16:creationId xmlns="" xmlns:a16="http://schemas.microsoft.com/office/drawing/2014/main" id="{A75F9F56-42C0-4A46-BB69-7CA7AC124E3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  <a:endParaRPr lang="x-none"/>
          </a:p>
        </p:txBody>
      </p:sp>
      <p:sp>
        <p:nvSpPr>
          <p:cNvPr id="3" name="מציין מיקום של טקסט אנכי 2">
            <a:extLst>
              <a:ext uri="{FF2B5EF4-FFF2-40B4-BE49-F238E27FC236}">
                <a16:creationId xmlns="" xmlns:a16="http://schemas.microsoft.com/office/drawing/2014/main" id="{DF745180-6744-4B0F-8475-B95E80466C9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x-none"/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="" xmlns:a16="http://schemas.microsoft.com/office/drawing/2014/main" id="{B1353173-C34B-42C0-959D-7D58ADCA59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15645-1E74-4251-A242-88632790D6F0}" type="datetimeFigureOut">
              <a:rPr lang="x-none" smtClean="0"/>
              <a:t>24/05/2021</a:t>
            </a:fld>
            <a:endParaRPr lang="x-none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="" xmlns:a16="http://schemas.microsoft.com/office/drawing/2014/main" id="{D3D0AB39-6DEF-420F-B515-D6CA46C199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="" xmlns:a16="http://schemas.microsoft.com/office/drawing/2014/main" id="{9591CC9C-19C8-47B0-9F5D-AA9B4AC6B1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D9439C-DA9D-4B54-9CE7-E7D6559F1B57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7993812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="" xmlns:a16="http://schemas.microsoft.com/office/drawing/2014/main" id="{A0DBC589-EE54-45C3-86BA-49FF1CB90F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x-none"/>
          </a:p>
        </p:txBody>
      </p:sp>
      <p:sp>
        <p:nvSpPr>
          <p:cNvPr id="3" name="מציין מיקום תוכן 2">
            <a:extLst>
              <a:ext uri="{FF2B5EF4-FFF2-40B4-BE49-F238E27FC236}">
                <a16:creationId xmlns="" xmlns:a16="http://schemas.microsoft.com/office/drawing/2014/main" id="{776595FB-0590-4E40-8A55-8D60A45B0C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x-none"/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="" xmlns:a16="http://schemas.microsoft.com/office/drawing/2014/main" id="{7251A3E8-3E40-4915-9039-9E21DA7A22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15645-1E74-4251-A242-88632790D6F0}" type="datetimeFigureOut">
              <a:rPr lang="x-none" smtClean="0"/>
              <a:t>24/05/2021</a:t>
            </a:fld>
            <a:endParaRPr lang="x-none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="" xmlns:a16="http://schemas.microsoft.com/office/drawing/2014/main" id="{6DA0D351-F4A3-4213-9C80-B46B4EC8F6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="" xmlns:a16="http://schemas.microsoft.com/office/drawing/2014/main" id="{C2BD4638-9A2D-447F-BCBC-47805EB959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D9439C-DA9D-4B54-9CE7-E7D6559F1B57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41859415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="" xmlns:a16="http://schemas.microsoft.com/office/drawing/2014/main" id="{0ECF4704-8381-48D1-A57E-2C3AFC4E12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  <a:endParaRPr lang="x-none"/>
          </a:p>
        </p:txBody>
      </p:sp>
      <p:sp>
        <p:nvSpPr>
          <p:cNvPr id="3" name="מציין מיקום טקסט 2">
            <a:extLst>
              <a:ext uri="{FF2B5EF4-FFF2-40B4-BE49-F238E27FC236}">
                <a16:creationId xmlns="" xmlns:a16="http://schemas.microsoft.com/office/drawing/2014/main" id="{ED408FE3-D6FF-49BF-9283-3C21AAF4D8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="" xmlns:a16="http://schemas.microsoft.com/office/drawing/2014/main" id="{154F1168-536C-4B56-8379-48D8ED38ED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15645-1E74-4251-A242-88632790D6F0}" type="datetimeFigureOut">
              <a:rPr lang="x-none" smtClean="0"/>
              <a:t>24/05/2021</a:t>
            </a:fld>
            <a:endParaRPr lang="x-none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="" xmlns:a16="http://schemas.microsoft.com/office/drawing/2014/main" id="{C02A63F8-D820-4BB5-95E0-FD3C40373E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="" xmlns:a16="http://schemas.microsoft.com/office/drawing/2014/main" id="{B3EAA006-AAAC-456F-8B62-6B4D8687FC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D9439C-DA9D-4B54-9CE7-E7D6559F1B57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5908276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="" xmlns:a16="http://schemas.microsoft.com/office/drawing/2014/main" id="{0D0E7D85-B279-4089-ADEC-0C2132127E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x-none"/>
          </a:p>
        </p:txBody>
      </p:sp>
      <p:sp>
        <p:nvSpPr>
          <p:cNvPr id="3" name="מציין מיקום תוכן 2">
            <a:extLst>
              <a:ext uri="{FF2B5EF4-FFF2-40B4-BE49-F238E27FC236}">
                <a16:creationId xmlns="" xmlns:a16="http://schemas.microsoft.com/office/drawing/2014/main" id="{1E3D8C6F-89FC-44B2-8730-8D1D444F392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x-none"/>
          </a:p>
        </p:txBody>
      </p:sp>
      <p:sp>
        <p:nvSpPr>
          <p:cNvPr id="4" name="מציין מיקום תוכן 3">
            <a:extLst>
              <a:ext uri="{FF2B5EF4-FFF2-40B4-BE49-F238E27FC236}">
                <a16:creationId xmlns="" xmlns:a16="http://schemas.microsoft.com/office/drawing/2014/main" id="{1CCD7D4B-3299-4596-A999-2DBF233714B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x-none"/>
          </a:p>
        </p:txBody>
      </p:sp>
      <p:sp>
        <p:nvSpPr>
          <p:cNvPr id="5" name="מציין מיקום של תאריך 4">
            <a:extLst>
              <a:ext uri="{FF2B5EF4-FFF2-40B4-BE49-F238E27FC236}">
                <a16:creationId xmlns="" xmlns:a16="http://schemas.microsoft.com/office/drawing/2014/main" id="{D5C97A6B-195E-4907-A437-71802E04C4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15645-1E74-4251-A242-88632790D6F0}" type="datetimeFigureOut">
              <a:rPr lang="x-none" smtClean="0"/>
              <a:t>24/05/2021</a:t>
            </a:fld>
            <a:endParaRPr lang="x-none"/>
          </a:p>
        </p:txBody>
      </p:sp>
      <p:sp>
        <p:nvSpPr>
          <p:cNvPr id="6" name="מציין מיקום של כותרת תחתונה 5">
            <a:extLst>
              <a:ext uri="{FF2B5EF4-FFF2-40B4-BE49-F238E27FC236}">
                <a16:creationId xmlns="" xmlns:a16="http://schemas.microsoft.com/office/drawing/2014/main" id="{56AAAD84-D167-44C0-BFE4-A1C4F37413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מציין מיקום של מספר שקופית 6">
            <a:extLst>
              <a:ext uri="{FF2B5EF4-FFF2-40B4-BE49-F238E27FC236}">
                <a16:creationId xmlns="" xmlns:a16="http://schemas.microsoft.com/office/drawing/2014/main" id="{EB0D5EDF-0AE9-419B-942E-FAD389A74C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D9439C-DA9D-4B54-9CE7-E7D6559F1B57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18379150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="" xmlns:a16="http://schemas.microsoft.com/office/drawing/2014/main" id="{D5BAFE78-41D7-4160-896D-D7B339217E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x-none"/>
          </a:p>
        </p:txBody>
      </p:sp>
      <p:sp>
        <p:nvSpPr>
          <p:cNvPr id="3" name="מציין מיקום טקסט 2">
            <a:extLst>
              <a:ext uri="{FF2B5EF4-FFF2-40B4-BE49-F238E27FC236}">
                <a16:creationId xmlns="" xmlns:a16="http://schemas.microsoft.com/office/drawing/2014/main" id="{FCCDF1BE-B133-4166-B552-614F55EE60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תוכן 3">
            <a:extLst>
              <a:ext uri="{FF2B5EF4-FFF2-40B4-BE49-F238E27FC236}">
                <a16:creationId xmlns="" xmlns:a16="http://schemas.microsoft.com/office/drawing/2014/main" id="{89500D06-0541-417A-9E0C-2B60B30E9EA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x-none"/>
          </a:p>
        </p:txBody>
      </p:sp>
      <p:sp>
        <p:nvSpPr>
          <p:cNvPr id="5" name="מציין מיקום טקסט 4">
            <a:extLst>
              <a:ext uri="{FF2B5EF4-FFF2-40B4-BE49-F238E27FC236}">
                <a16:creationId xmlns="" xmlns:a16="http://schemas.microsoft.com/office/drawing/2014/main" id="{398EEB50-709C-4486-BFFF-DD1CE743588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מציין מיקום תוכן 5">
            <a:extLst>
              <a:ext uri="{FF2B5EF4-FFF2-40B4-BE49-F238E27FC236}">
                <a16:creationId xmlns="" xmlns:a16="http://schemas.microsoft.com/office/drawing/2014/main" id="{5E56B080-35C2-4C35-963B-0215A2DF2D0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x-none"/>
          </a:p>
        </p:txBody>
      </p:sp>
      <p:sp>
        <p:nvSpPr>
          <p:cNvPr id="7" name="מציין מיקום של תאריך 6">
            <a:extLst>
              <a:ext uri="{FF2B5EF4-FFF2-40B4-BE49-F238E27FC236}">
                <a16:creationId xmlns="" xmlns:a16="http://schemas.microsoft.com/office/drawing/2014/main" id="{C1CA50C6-22C9-44C2-B377-662D31F98B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15645-1E74-4251-A242-88632790D6F0}" type="datetimeFigureOut">
              <a:rPr lang="x-none" smtClean="0"/>
              <a:t>24/05/2021</a:t>
            </a:fld>
            <a:endParaRPr lang="x-none"/>
          </a:p>
        </p:txBody>
      </p:sp>
      <p:sp>
        <p:nvSpPr>
          <p:cNvPr id="8" name="מציין מיקום של כותרת תחתונה 7">
            <a:extLst>
              <a:ext uri="{FF2B5EF4-FFF2-40B4-BE49-F238E27FC236}">
                <a16:creationId xmlns="" xmlns:a16="http://schemas.microsoft.com/office/drawing/2014/main" id="{97732F0F-7D08-4C89-8480-9584D63964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9" name="מציין מיקום של מספר שקופית 8">
            <a:extLst>
              <a:ext uri="{FF2B5EF4-FFF2-40B4-BE49-F238E27FC236}">
                <a16:creationId xmlns="" xmlns:a16="http://schemas.microsoft.com/office/drawing/2014/main" id="{D27027D8-D4D2-4E9F-9CAE-E5B170ECE6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D9439C-DA9D-4B54-9CE7-E7D6559F1B57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2463115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="" xmlns:a16="http://schemas.microsoft.com/office/drawing/2014/main" id="{09C0F8B4-1D01-4C2F-98D1-C0F16B9DCE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x-none"/>
          </a:p>
        </p:txBody>
      </p:sp>
      <p:sp>
        <p:nvSpPr>
          <p:cNvPr id="3" name="מציין מיקום של תאריך 2">
            <a:extLst>
              <a:ext uri="{FF2B5EF4-FFF2-40B4-BE49-F238E27FC236}">
                <a16:creationId xmlns="" xmlns:a16="http://schemas.microsoft.com/office/drawing/2014/main" id="{6605E040-319C-4984-BB85-26B1E27A53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15645-1E74-4251-A242-88632790D6F0}" type="datetimeFigureOut">
              <a:rPr lang="x-none" smtClean="0"/>
              <a:t>24/05/2021</a:t>
            </a:fld>
            <a:endParaRPr lang="x-none"/>
          </a:p>
        </p:txBody>
      </p:sp>
      <p:sp>
        <p:nvSpPr>
          <p:cNvPr id="4" name="מציין מיקום של כותרת תחתונה 3">
            <a:extLst>
              <a:ext uri="{FF2B5EF4-FFF2-40B4-BE49-F238E27FC236}">
                <a16:creationId xmlns="" xmlns:a16="http://schemas.microsoft.com/office/drawing/2014/main" id="{906703A3-A495-4322-8C98-16F1E18C81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5" name="מציין מיקום של מספר שקופית 4">
            <a:extLst>
              <a:ext uri="{FF2B5EF4-FFF2-40B4-BE49-F238E27FC236}">
                <a16:creationId xmlns="" xmlns:a16="http://schemas.microsoft.com/office/drawing/2014/main" id="{9C8E1D0A-F2E7-48AD-8476-EC910F7A4E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D9439C-DA9D-4B54-9CE7-E7D6559F1B57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5360490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>
            <a:extLst>
              <a:ext uri="{FF2B5EF4-FFF2-40B4-BE49-F238E27FC236}">
                <a16:creationId xmlns="" xmlns:a16="http://schemas.microsoft.com/office/drawing/2014/main" id="{93FEC33F-791B-470B-82B8-8FD43DBD8F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15645-1E74-4251-A242-88632790D6F0}" type="datetimeFigureOut">
              <a:rPr lang="x-none" smtClean="0"/>
              <a:t>24/05/2021</a:t>
            </a:fld>
            <a:endParaRPr lang="x-none"/>
          </a:p>
        </p:txBody>
      </p:sp>
      <p:sp>
        <p:nvSpPr>
          <p:cNvPr id="3" name="מציין מיקום של כותרת תחתונה 2">
            <a:extLst>
              <a:ext uri="{FF2B5EF4-FFF2-40B4-BE49-F238E27FC236}">
                <a16:creationId xmlns="" xmlns:a16="http://schemas.microsoft.com/office/drawing/2014/main" id="{06ECEE88-43A1-4A8B-BC84-32C413846E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="" xmlns:a16="http://schemas.microsoft.com/office/drawing/2014/main" id="{F1ECF465-D351-4CDB-A097-02BE7DAF1B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D9439C-DA9D-4B54-9CE7-E7D6559F1B57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16015415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="" xmlns:a16="http://schemas.microsoft.com/office/drawing/2014/main" id="{AE7722AD-6F49-4BC7-A869-25FF9851D6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  <a:endParaRPr lang="x-none"/>
          </a:p>
        </p:txBody>
      </p:sp>
      <p:sp>
        <p:nvSpPr>
          <p:cNvPr id="3" name="מציין מיקום תוכן 2">
            <a:extLst>
              <a:ext uri="{FF2B5EF4-FFF2-40B4-BE49-F238E27FC236}">
                <a16:creationId xmlns="" xmlns:a16="http://schemas.microsoft.com/office/drawing/2014/main" id="{69C9FAF9-88FC-457A-BA5E-C814BEC842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x-none"/>
          </a:p>
        </p:txBody>
      </p:sp>
      <p:sp>
        <p:nvSpPr>
          <p:cNvPr id="4" name="מציין מיקום טקסט 3">
            <a:extLst>
              <a:ext uri="{FF2B5EF4-FFF2-40B4-BE49-F238E27FC236}">
                <a16:creationId xmlns="" xmlns:a16="http://schemas.microsoft.com/office/drawing/2014/main" id="{34914B02-D9D2-483A-9032-474FF18EE7E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>
            <a:extLst>
              <a:ext uri="{FF2B5EF4-FFF2-40B4-BE49-F238E27FC236}">
                <a16:creationId xmlns="" xmlns:a16="http://schemas.microsoft.com/office/drawing/2014/main" id="{1162BAA6-A1EB-41FB-825A-7968AB2A4E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15645-1E74-4251-A242-88632790D6F0}" type="datetimeFigureOut">
              <a:rPr lang="x-none" smtClean="0"/>
              <a:t>24/05/2021</a:t>
            </a:fld>
            <a:endParaRPr lang="x-none"/>
          </a:p>
        </p:txBody>
      </p:sp>
      <p:sp>
        <p:nvSpPr>
          <p:cNvPr id="6" name="מציין מיקום של כותרת תחתונה 5">
            <a:extLst>
              <a:ext uri="{FF2B5EF4-FFF2-40B4-BE49-F238E27FC236}">
                <a16:creationId xmlns="" xmlns:a16="http://schemas.microsoft.com/office/drawing/2014/main" id="{5F373F7C-0912-445F-967E-99FE7DAD2F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מציין מיקום של מספר שקופית 6">
            <a:extLst>
              <a:ext uri="{FF2B5EF4-FFF2-40B4-BE49-F238E27FC236}">
                <a16:creationId xmlns="" xmlns:a16="http://schemas.microsoft.com/office/drawing/2014/main" id="{D4E9AE73-F940-465C-A21B-A356844928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D9439C-DA9D-4B54-9CE7-E7D6559F1B57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5834922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="" xmlns:a16="http://schemas.microsoft.com/office/drawing/2014/main" id="{CCD00F2B-40B2-48C8-87A5-CE3D03E720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  <a:endParaRPr lang="x-none"/>
          </a:p>
        </p:txBody>
      </p:sp>
      <p:sp>
        <p:nvSpPr>
          <p:cNvPr id="3" name="מציין מיקום של תמונה 2">
            <a:extLst>
              <a:ext uri="{FF2B5EF4-FFF2-40B4-BE49-F238E27FC236}">
                <a16:creationId xmlns="" xmlns:a16="http://schemas.microsoft.com/office/drawing/2014/main" id="{F03E9FB6-2A70-4C8F-B185-A39B38DFF45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x-none"/>
          </a:p>
        </p:txBody>
      </p:sp>
      <p:sp>
        <p:nvSpPr>
          <p:cNvPr id="4" name="מציין מיקום טקסט 3">
            <a:extLst>
              <a:ext uri="{FF2B5EF4-FFF2-40B4-BE49-F238E27FC236}">
                <a16:creationId xmlns="" xmlns:a16="http://schemas.microsoft.com/office/drawing/2014/main" id="{BB33E2D9-6152-4D25-882E-7A4C5A535A1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>
            <a:extLst>
              <a:ext uri="{FF2B5EF4-FFF2-40B4-BE49-F238E27FC236}">
                <a16:creationId xmlns="" xmlns:a16="http://schemas.microsoft.com/office/drawing/2014/main" id="{F28EB6EB-9124-4FE4-9F1D-052D72402B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15645-1E74-4251-A242-88632790D6F0}" type="datetimeFigureOut">
              <a:rPr lang="x-none" smtClean="0"/>
              <a:t>24/05/2021</a:t>
            </a:fld>
            <a:endParaRPr lang="x-none"/>
          </a:p>
        </p:txBody>
      </p:sp>
      <p:sp>
        <p:nvSpPr>
          <p:cNvPr id="6" name="מציין מיקום של כותרת תחתונה 5">
            <a:extLst>
              <a:ext uri="{FF2B5EF4-FFF2-40B4-BE49-F238E27FC236}">
                <a16:creationId xmlns="" xmlns:a16="http://schemas.microsoft.com/office/drawing/2014/main" id="{35218FE5-86FA-4032-82B2-E03068EF90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מציין מיקום של מספר שקופית 6">
            <a:extLst>
              <a:ext uri="{FF2B5EF4-FFF2-40B4-BE49-F238E27FC236}">
                <a16:creationId xmlns="" xmlns:a16="http://schemas.microsoft.com/office/drawing/2014/main" id="{530E07D4-5BF6-47A8-A41E-B02275FD72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D9439C-DA9D-4B54-9CE7-E7D6559F1B57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5319676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>
            <a:extLst>
              <a:ext uri="{FF2B5EF4-FFF2-40B4-BE49-F238E27FC236}">
                <a16:creationId xmlns="" xmlns:a16="http://schemas.microsoft.com/office/drawing/2014/main" id="{A86F180A-CE96-4194-885B-BDB17D65C8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  <a:endParaRPr lang="x-none"/>
          </a:p>
        </p:txBody>
      </p:sp>
      <p:sp>
        <p:nvSpPr>
          <p:cNvPr id="3" name="מציין מיקום טקסט 2">
            <a:extLst>
              <a:ext uri="{FF2B5EF4-FFF2-40B4-BE49-F238E27FC236}">
                <a16:creationId xmlns="" xmlns:a16="http://schemas.microsoft.com/office/drawing/2014/main" id="{3A8024BD-5217-4E4D-A0E9-B36FD0A606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x-none"/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="" xmlns:a16="http://schemas.microsoft.com/office/drawing/2014/main" id="{0466A7CC-4C1E-4FFA-87F4-1723BA4B753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315645-1E74-4251-A242-88632790D6F0}" type="datetimeFigureOut">
              <a:rPr lang="x-none" smtClean="0"/>
              <a:t>24/05/2021</a:t>
            </a:fld>
            <a:endParaRPr lang="x-none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="" xmlns:a16="http://schemas.microsoft.com/office/drawing/2014/main" id="{5DB9E796-310A-42C6-86C2-4394D4D4F2D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x-none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="" xmlns:a16="http://schemas.microsoft.com/office/drawing/2014/main" id="{27BEF175-299D-418B-8E22-0C04C7312EB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D9439C-DA9D-4B54-9CE7-E7D6559F1B57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42663856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x-none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13" Type="http://schemas.openxmlformats.org/officeDocument/2006/relationships/hyperlink" Target="https://pixabay.com/en/balloon-vector-drawing-joke-red-2480283/" TargetMode="External"/><Relationship Id="rId3" Type="http://schemas.openxmlformats.org/officeDocument/2006/relationships/hyperlink" Target="https://www.wallpaperflare.com/candle-colorful-cream-happy-birthday-cupcake-decoration-wallpaper-utdcy" TargetMode="External"/><Relationship Id="rId7" Type="http://schemas.openxmlformats.org/officeDocument/2006/relationships/hyperlink" Target="http://www.pngall.com/balloons" TargetMode="External"/><Relationship Id="rId12" Type="http://schemas.openxmlformats.org/officeDocument/2006/relationships/image" Target="../media/image6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11" Type="http://schemas.openxmlformats.org/officeDocument/2006/relationships/hyperlink" Target="https://zh.wikipedia.org/zh/File:Balao.png" TargetMode="External"/><Relationship Id="rId5" Type="http://schemas.openxmlformats.org/officeDocument/2006/relationships/hyperlink" Target="https://he.wikipedia.org/wiki/%D7%A7%D7%95%D7%91%D7%A5:HappyBirthdayHeb.svg" TargetMode="External"/><Relationship Id="rId10" Type="http://schemas.openxmlformats.org/officeDocument/2006/relationships/image" Target="../media/image5.png"/><Relationship Id="rId4" Type="http://schemas.openxmlformats.org/officeDocument/2006/relationships/image" Target="../media/image2.png"/><Relationship Id="rId9" Type="http://schemas.openxmlformats.org/officeDocument/2006/relationships/hyperlink" Target="http://www.123freevectors.com/happy-birthday-card-template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="" xmlns:a16="http://schemas.microsoft.com/office/drawing/2014/main" id="{42A4FC2C-047E-45A5-965D-8E1E3BF09BC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8" name="תמונה 7" descr="תמונה שמכילה עוגה, שולחן, יום הולדת, צבעוני&#10;&#10;התיאור נוצר באופן אוטומטי">
            <a:extLst>
              <a:ext uri="{FF2B5EF4-FFF2-40B4-BE49-F238E27FC236}">
                <a16:creationId xmlns="" xmlns:a16="http://schemas.microsoft.com/office/drawing/2014/main" id="{5679587A-3497-43E1-B9D9-2DAE59F12C4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="" xmlns:a1611="http://schemas.microsoft.com/office/drawing/2016/11/main" r:id="rId3"/>
              </a:ext>
            </a:extLst>
          </a:blip>
          <a:srcRect t="15429"/>
          <a:stretch/>
        </p:blipFill>
        <p:spPr>
          <a:xfrm>
            <a:off x="-1504" y="-188347"/>
            <a:ext cx="12191980" cy="6856718"/>
          </a:xfrm>
          <a:prstGeom prst="rect">
            <a:avLst/>
          </a:prstGeom>
        </p:spPr>
      </p:pic>
      <p:pic>
        <p:nvPicPr>
          <p:cNvPr id="14" name="תמונה 13">
            <a:extLst>
              <a:ext uri="{FF2B5EF4-FFF2-40B4-BE49-F238E27FC236}">
                <a16:creationId xmlns="" xmlns:a16="http://schemas.microsoft.com/office/drawing/2014/main" id="{898C92D8-E80B-4EE5-939E-5923F3766B62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="" xmlns:a1611="http://schemas.microsoft.com/office/drawing/2016/11/main" r:id="rId5"/>
              </a:ext>
            </a:extLst>
          </a:blip>
          <a:stretch>
            <a:fillRect/>
          </a:stretch>
        </p:blipFill>
        <p:spPr>
          <a:xfrm>
            <a:off x="-12834" y="4899981"/>
            <a:ext cx="2789394" cy="1858869"/>
          </a:xfrm>
          <a:prstGeom prst="rect">
            <a:avLst/>
          </a:prstGeom>
        </p:spPr>
      </p:pic>
      <p:pic>
        <p:nvPicPr>
          <p:cNvPr id="20" name="תמונה 19" descr="תמונה שמכילה שולחן, מחשב, קטן, צבעוני&#10;&#10;התיאור נוצר באופן אוטומטי">
            <a:extLst>
              <a:ext uri="{FF2B5EF4-FFF2-40B4-BE49-F238E27FC236}">
                <a16:creationId xmlns="" xmlns:a16="http://schemas.microsoft.com/office/drawing/2014/main" id="{A3B94C59-E4E3-40E0-BB0C-05C6F36CF096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="" xmlns:a1611="http://schemas.microsoft.com/office/drawing/2016/11/main" r:id="rId7"/>
              </a:ext>
            </a:extLst>
          </a:blip>
          <a:stretch>
            <a:fillRect/>
          </a:stretch>
        </p:blipFill>
        <p:spPr>
          <a:xfrm>
            <a:off x="2676146" y="5325185"/>
            <a:ext cx="686292" cy="1263400"/>
          </a:xfrm>
          <a:prstGeom prst="rect">
            <a:avLst/>
          </a:prstGeom>
        </p:spPr>
      </p:pic>
      <p:grpSp>
        <p:nvGrpSpPr>
          <p:cNvPr id="2" name="קבוצה 1">
            <a:extLst>
              <a:ext uri="{FF2B5EF4-FFF2-40B4-BE49-F238E27FC236}">
                <a16:creationId xmlns="" xmlns:a16="http://schemas.microsoft.com/office/drawing/2014/main" id="{79E3A920-658C-4325-9932-E137DD892F4E}"/>
              </a:ext>
            </a:extLst>
          </p:cNvPr>
          <p:cNvGrpSpPr/>
          <p:nvPr/>
        </p:nvGrpSpPr>
        <p:grpSpPr>
          <a:xfrm>
            <a:off x="9458024" y="-188347"/>
            <a:ext cx="2724552" cy="2590800"/>
            <a:chOff x="9465924" y="0"/>
            <a:chExt cx="2724552" cy="2590800"/>
          </a:xfrm>
        </p:grpSpPr>
        <p:pic>
          <p:nvPicPr>
            <p:cNvPr id="3" name="תמונה 2">
              <a:extLst>
                <a:ext uri="{FF2B5EF4-FFF2-40B4-BE49-F238E27FC236}">
                  <a16:creationId xmlns="" xmlns:a16="http://schemas.microsoft.com/office/drawing/2014/main" id="{4D8344DB-7A6C-45DB-83D7-D2811AEEA596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  <a:ext uri="{837473B0-CC2E-450A-ABE3-18F120FF3D39}">
                  <a1611:picAttrSrcUrl xmlns="" xmlns:a1611="http://schemas.microsoft.com/office/drawing/2016/11/main" r:id="rId9"/>
                </a:ext>
              </a:extLst>
            </a:blip>
            <a:srcRect b="4909"/>
            <a:stretch/>
          </p:blipFill>
          <p:spPr>
            <a:xfrm>
              <a:off x="9465924" y="0"/>
              <a:ext cx="2724552" cy="2590800"/>
            </a:xfrm>
            <a:prstGeom prst="rect">
              <a:avLst/>
            </a:prstGeom>
          </p:spPr>
        </p:pic>
        <p:sp>
          <p:nvSpPr>
            <p:cNvPr id="5" name="תיבת טקסט 4">
              <a:extLst>
                <a:ext uri="{FF2B5EF4-FFF2-40B4-BE49-F238E27FC236}">
                  <a16:creationId xmlns="" xmlns:a16="http://schemas.microsoft.com/office/drawing/2014/main" id="{C3512245-1938-4762-A3B2-311A29A70BB6}"/>
                </a:ext>
              </a:extLst>
            </p:cNvPr>
            <p:cNvSpPr txBox="1"/>
            <p:nvPr/>
          </p:nvSpPr>
          <p:spPr>
            <a:xfrm>
              <a:off x="10187994" y="421853"/>
              <a:ext cx="1413762" cy="954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he-IL" sz="3600" b="1" dirty="0" smtClean="0">
                  <a:solidFill>
                    <a:srgbClr val="002060"/>
                  </a:solidFill>
                  <a:latin typeface="David" panose="020E0502060401010101" pitchFamily="34" charset="-79"/>
                  <a:cs typeface="David" panose="020E0502060401010101" pitchFamily="34" charset="-79"/>
                </a:rPr>
                <a:t>שבוע</a:t>
              </a:r>
            </a:p>
            <a:p>
              <a:pPr algn="ctr"/>
              <a:r>
                <a:rPr lang="he-IL" sz="2000" b="1" dirty="0" smtClean="0">
                  <a:solidFill>
                    <a:srgbClr val="002060"/>
                  </a:solidFill>
                  <a:latin typeface="David" panose="020E0502060401010101" pitchFamily="34" charset="-79"/>
                  <a:cs typeface="David" panose="020E0502060401010101" pitchFamily="34" charset="-79"/>
                </a:rPr>
                <a:t>20.06-26.06</a:t>
              </a:r>
              <a:endParaRPr lang="he-IL" sz="2000" b="1" dirty="0">
                <a:solidFill>
                  <a:srgbClr val="002060"/>
                </a:solidFill>
                <a:latin typeface="David" panose="020E0502060401010101" pitchFamily="34" charset="-79"/>
                <a:cs typeface="David" panose="020E0502060401010101" pitchFamily="34" charset="-79"/>
              </a:endParaRPr>
            </a:p>
          </p:txBody>
        </p:sp>
      </p:grpSp>
      <p:grpSp>
        <p:nvGrpSpPr>
          <p:cNvPr id="16" name="קבוצה 15">
            <a:extLst>
              <a:ext uri="{FF2B5EF4-FFF2-40B4-BE49-F238E27FC236}">
                <a16:creationId xmlns="" xmlns:a16="http://schemas.microsoft.com/office/drawing/2014/main" id="{E572E057-8E56-4D77-A6B0-A6B0F858CF95}"/>
              </a:ext>
            </a:extLst>
          </p:cNvPr>
          <p:cNvGrpSpPr/>
          <p:nvPr/>
        </p:nvGrpSpPr>
        <p:grpSpPr>
          <a:xfrm>
            <a:off x="5329752" y="56048"/>
            <a:ext cx="3546911" cy="667535"/>
            <a:chOff x="4007206" y="840297"/>
            <a:chExt cx="4023338" cy="839325"/>
          </a:xfrm>
        </p:grpSpPr>
        <p:sp>
          <p:nvSpPr>
            <p:cNvPr id="18" name="תיבת טקסט 17">
              <a:extLst>
                <a:ext uri="{FF2B5EF4-FFF2-40B4-BE49-F238E27FC236}">
                  <a16:creationId xmlns="" xmlns:a16="http://schemas.microsoft.com/office/drawing/2014/main" id="{D9139FE5-3268-4ED4-B80C-E149AE0F32F5}"/>
                </a:ext>
              </a:extLst>
            </p:cNvPr>
            <p:cNvSpPr txBox="1"/>
            <p:nvPr/>
          </p:nvSpPr>
          <p:spPr>
            <a:xfrm>
              <a:off x="4007206" y="1099147"/>
              <a:ext cx="1968200" cy="5804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endParaRPr lang="x-none" sz="2400" b="1" dirty="0">
                <a:solidFill>
                  <a:srgbClr val="002060"/>
                </a:solidFill>
                <a:latin typeface="David" panose="020E0502060401010101" pitchFamily="34" charset="-79"/>
                <a:cs typeface="David" panose="020E0502060401010101" pitchFamily="34" charset="-79"/>
              </a:endParaRPr>
            </a:p>
          </p:txBody>
        </p:sp>
        <p:sp>
          <p:nvSpPr>
            <p:cNvPr id="22" name="תיבת טקסט 21">
              <a:extLst>
                <a:ext uri="{FF2B5EF4-FFF2-40B4-BE49-F238E27FC236}">
                  <a16:creationId xmlns="" xmlns:a16="http://schemas.microsoft.com/office/drawing/2014/main" id="{E90D3DEA-D20F-4230-8FB5-BE3D889DF4BE}"/>
                </a:ext>
              </a:extLst>
            </p:cNvPr>
            <p:cNvSpPr txBox="1"/>
            <p:nvPr/>
          </p:nvSpPr>
          <p:spPr>
            <a:xfrm>
              <a:off x="6373112" y="840297"/>
              <a:ext cx="1657432" cy="5804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endParaRPr lang="x-none" sz="2400" b="1" dirty="0">
                <a:solidFill>
                  <a:srgbClr val="002060"/>
                </a:solidFill>
                <a:latin typeface="David" panose="020E0502060401010101" pitchFamily="34" charset="-79"/>
                <a:cs typeface="David" panose="020E0502060401010101" pitchFamily="34" charset="-79"/>
              </a:endParaRPr>
            </a:p>
          </p:txBody>
        </p:sp>
      </p:grpSp>
      <p:grpSp>
        <p:nvGrpSpPr>
          <p:cNvPr id="25" name="קבוצה 24">
            <a:extLst>
              <a:ext uri="{FF2B5EF4-FFF2-40B4-BE49-F238E27FC236}">
                <a16:creationId xmlns="" xmlns:a16="http://schemas.microsoft.com/office/drawing/2014/main" id="{485AD8E9-50AC-42C0-A15D-ED5120A14F6D}"/>
              </a:ext>
            </a:extLst>
          </p:cNvPr>
          <p:cNvGrpSpPr/>
          <p:nvPr/>
        </p:nvGrpSpPr>
        <p:grpSpPr>
          <a:xfrm>
            <a:off x="-461108" y="38404"/>
            <a:ext cx="8543134" cy="3601484"/>
            <a:chOff x="-433444" y="-2140821"/>
            <a:chExt cx="10178663" cy="4812752"/>
          </a:xfrm>
        </p:grpSpPr>
        <p:pic>
          <p:nvPicPr>
            <p:cNvPr id="26" name="תמונה 25" descr="תמונה שמכילה אור, כהה, ישיבה, תנועה&#10;&#10;התיאור נוצר באופן אוטומטי">
              <a:extLst>
                <a:ext uri="{FF2B5EF4-FFF2-40B4-BE49-F238E27FC236}">
                  <a16:creationId xmlns="" xmlns:a16="http://schemas.microsoft.com/office/drawing/2014/main" id="{9E402DA0-58C4-484C-ABE5-C0239B7BA551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  <a:ext uri="{837473B0-CC2E-450A-ABE3-18F120FF3D39}">
                  <a1611:picAttrSrcUrl xmlns="" xmlns:a1611="http://schemas.microsoft.com/office/drawing/2016/11/main" r:id="rId11"/>
                </a:ext>
              </a:extLst>
            </a:blip>
            <a:stretch>
              <a:fillRect/>
            </a:stretch>
          </p:blipFill>
          <p:spPr>
            <a:xfrm>
              <a:off x="6802233" y="-271056"/>
              <a:ext cx="2942986" cy="2942987"/>
            </a:xfrm>
            <a:prstGeom prst="rect">
              <a:avLst/>
            </a:prstGeom>
          </p:spPr>
        </p:pic>
        <p:sp>
          <p:nvSpPr>
            <p:cNvPr id="28" name="תיבת טקסט 27">
              <a:extLst>
                <a:ext uri="{FF2B5EF4-FFF2-40B4-BE49-F238E27FC236}">
                  <a16:creationId xmlns="" xmlns:a16="http://schemas.microsoft.com/office/drawing/2014/main" id="{316CA818-00AB-47DD-918F-4F1B19CE5ED0}"/>
                </a:ext>
              </a:extLst>
            </p:cNvPr>
            <p:cNvSpPr txBox="1"/>
            <p:nvPr/>
          </p:nvSpPr>
          <p:spPr>
            <a:xfrm>
              <a:off x="7445008" y="-17874"/>
              <a:ext cx="1797358" cy="16040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he-IL" sz="2400" b="1" dirty="0" smtClean="0">
                  <a:solidFill>
                    <a:srgbClr val="002060"/>
                  </a:solidFill>
                  <a:latin typeface="David" panose="020E0502060401010101" pitchFamily="34" charset="-79"/>
                  <a:cs typeface="David" panose="020E0502060401010101" pitchFamily="34" charset="-79"/>
                </a:rPr>
                <a:t>מדיני</a:t>
              </a:r>
            </a:p>
            <a:p>
              <a:pPr algn="ctr"/>
              <a:r>
                <a:rPr lang="he-IL" sz="2400" b="1" dirty="0" smtClean="0">
                  <a:solidFill>
                    <a:srgbClr val="002060"/>
                  </a:solidFill>
                  <a:latin typeface="David" panose="020E0502060401010101" pitchFamily="34" charset="-79"/>
                  <a:cs typeface="David" panose="020E0502060401010101" pitchFamily="34" charset="-79"/>
                </a:rPr>
                <a:t>אלעד</a:t>
              </a:r>
            </a:p>
            <a:p>
              <a:pPr algn="ctr"/>
              <a:r>
                <a:rPr lang="he-IL" sz="2400" b="1" dirty="0" smtClean="0">
                  <a:solidFill>
                    <a:srgbClr val="002060"/>
                  </a:solidFill>
                  <a:latin typeface="David" panose="020E0502060401010101" pitchFamily="34" charset="-79"/>
                  <a:cs typeface="David" panose="020E0502060401010101" pitchFamily="34" charset="-79"/>
                </a:rPr>
                <a:t>ח2</a:t>
              </a:r>
              <a:endParaRPr lang="he-IL" sz="2400" b="1" dirty="0" smtClean="0">
                <a:solidFill>
                  <a:srgbClr val="002060"/>
                </a:solidFill>
                <a:latin typeface="David" panose="020E0502060401010101" pitchFamily="34" charset="-79"/>
                <a:cs typeface="David" panose="020E0502060401010101" pitchFamily="34" charset="-79"/>
              </a:endParaRPr>
            </a:p>
          </p:txBody>
        </p:sp>
        <p:pic>
          <p:nvPicPr>
            <p:cNvPr id="30" name="תמונה 29" descr="תמונה שמכילה אור, כהה, ישיבה, תנועה&#10;&#10;התיאור נוצר באופן אוטומטי">
              <a:extLst>
                <a:ext uri="{FF2B5EF4-FFF2-40B4-BE49-F238E27FC236}">
                  <a16:creationId xmlns="" xmlns:a16="http://schemas.microsoft.com/office/drawing/2014/main" id="{8E28D6CB-FA81-470E-9F50-0AB45CA0DA70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  <a:ext uri="{837473B0-CC2E-450A-ABE3-18F120FF3D39}">
                  <a1611:picAttrSrcUrl xmlns="" xmlns:a1611="http://schemas.microsoft.com/office/drawing/2016/11/main" r:id="rId11"/>
                </a:ext>
              </a:extLst>
            </a:blip>
            <a:stretch>
              <a:fillRect/>
            </a:stretch>
          </p:blipFill>
          <p:spPr>
            <a:xfrm>
              <a:off x="4015391" y="-2054833"/>
              <a:ext cx="2942987" cy="2942987"/>
            </a:xfrm>
            <a:prstGeom prst="rect">
              <a:avLst/>
            </a:prstGeom>
          </p:spPr>
        </p:pic>
        <p:sp>
          <p:nvSpPr>
            <p:cNvPr id="31" name="תיבת טקסט 30">
              <a:extLst>
                <a:ext uri="{FF2B5EF4-FFF2-40B4-BE49-F238E27FC236}">
                  <a16:creationId xmlns="" xmlns:a16="http://schemas.microsoft.com/office/drawing/2014/main" id="{1814FE91-FA5C-4A14-ABD1-6E21C6A10182}"/>
                </a:ext>
              </a:extLst>
            </p:cNvPr>
            <p:cNvSpPr txBox="1"/>
            <p:nvPr/>
          </p:nvSpPr>
          <p:spPr>
            <a:xfrm>
              <a:off x="4665867" y="-1767332"/>
              <a:ext cx="1657432" cy="16040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he-IL" sz="2400" b="1" dirty="0" smtClean="0">
                  <a:solidFill>
                    <a:srgbClr val="002060"/>
                  </a:solidFill>
                  <a:latin typeface="David" panose="020E0502060401010101" pitchFamily="34" charset="-79"/>
                  <a:cs typeface="David" panose="020E0502060401010101" pitchFamily="34" charset="-79"/>
                </a:rPr>
                <a:t>ברדוגו</a:t>
              </a:r>
            </a:p>
            <a:p>
              <a:pPr algn="ctr"/>
              <a:r>
                <a:rPr lang="he-IL" sz="2400" b="1" dirty="0" smtClean="0">
                  <a:solidFill>
                    <a:srgbClr val="002060"/>
                  </a:solidFill>
                  <a:latin typeface="David" panose="020E0502060401010101" pitchFamily="34" charset="-79"/>
                  <a:cs typeface="David" panose="020E0502060401010101" pitchFamily="34" charset="-79"/>
                </a:rPr>
                <a:t>הילה שרה</a:t>
              </a:r>
            </a:p>
            <a:p>
              <a:pPr algn="ctr"/>
              <a:r>
                <a:rPr lang="he-IL" sz="2400" b="1" dirty="0" smtClean="0">
                  <a:solidFill>
                    <a:srgbClr val="002060"/>
                  </a:solidFill>
                  <a:latin typeface="David" panose="020E0502060401010101" pitchFamily="34" charset="-79"/>
                  <a:cs typeface="David" panose="020E0502060401010101" pitchFamily="34" charset="-79"/>
                </a:rPr>
                <a:t>ח7</a:t>
              </a:r>
              <a:endParaRPr lang="x-none" sz="2400" b="1" dirty="0">
                <a:solidFill>
                  <a:srgbClr val="002060"/>
                </a:solidFill>
                <a:latin typeface="David" panose="020E0502060401010101" pitchFamily="34" charset="-79"/>
                <a:cs typeface="David" panose="020E0502060401010101" pitchFamily="34" charset="-79"/>
              </a:endParaRPr>
            </a:p>
          </p:txBody>
        </p:sp>
        <p:pic>
          <p:nvPicPr>
            <p:cNvPr id="32" name="תמונה 31" descr="תמונה שמכילה אור, כהה, ישיבה, תנועה&#10;&#10;התיאור נוצר באופן אוטומטי">
              <a:extLst>
                <a:ext uri="{FF2B5EF4-FFF2-40B4-BE49-F238E27FC236}">
                  <a16:creationId xmlns="" xmlns:a16="http://schemas.microsoft.com/office/drawing/2014/main" id="{2A6C5838-FEDD-41D8-A83C-8F135928EBBC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  <a:ext uri="{837473B0-CC2E-450A-ABE3-18F120FF3D39}">
                  <a1611:picAttrSrcUrl xmlns="" xmlns:a1611="http://schemas.microsoft.com/office/drawing/2016/11/main" r:id="rId11"/>
                </a:ext>
              </a:extLst>
            </a:blip>
            <a:stretch>
              <a:fillRect/>
            </a:stretch>
          </p:blipFill>
          <p:spPr>
            <a:xfrm>
              <a:off x="-433444" y="-2140821"/>
              <a:ext cx="2942987" cy="2942987"/>
            </a:xfrm>
            <a:prstGeom prst="rect">
              <a:avLst/>
            </a:prstGeom>
          </p:spPr>
        </p:pic>
        <p:sp>
          <p:nvSpPr>
            <p:cNvPr id="33" name="תיבת טקסט 32">
              <a:extLst>
                <a:ext uri="{FF2B5EF4-FFF2-40B4-BE49-F238E27FC236}">
                  <a16:creationId xmlns="" xmlns:a16="http://schemas.microsoft.com/office/drawing/2014/main" id="{CF9D7815-5AA7-48BC-BA5A-CD16B12C3586}"/>
                </a:ext>
              </a:extLst>
            </p:cNvPr>
            <p:cNvSpPr txBox="1"/>
            <p:nvPr/>
          </p:nvSpPr>
          <p:spPr>
            <a:xfrm>
              <a:off x="209334" y="-1866856"/>
              <a:ext cx="1657432" cy="16040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he-IL" sz="2400" b="1" dirty="0" err="1" smtClean="0">
                  <a:solidFill>
                    <a:srgbClr val="002060"/>
                  </a:solidFill>
                  <a:latin typeface="David" panose="020E0502060401010101" pitchFamily="34" charset="-79"/>
                  <a:cs typeface="David" panose="020E0502060401010101" pitchFamily="34" charset="-79"/>
                </a:rPr>
                <a:t>זוסין</a:t>
              </a:r>
              <a:r>
                <a:rPr lang="he-IL" sz="2400" b="1" dirty="0" smtClean="0">
                  <a:solidFill>
                    <a:srgbClr val="002060"/>
                  </a:solidFill>
                  <a:latin typeface="David" panose="020E0502060401010101" pitchFamily="34" charset="-79"/>
                  <a:cs typeface="David" panose="020E0502060401010101" pitchFamily="34" charset="-79"/>
                </a:rPr>
                <a:t> </a:t>
              </a:r>
            </a:p>
            <a:p>
              <a:pPr algn="ctr"/>
              <a:r>
                <a:rPr lang="he-IL" sz="2400" b="1" dirty="0" smtClean="0">
                  <a:solidFill>
                    <a:srgbClr val="002060"/>
                  </a:solidFill>
                  <a:latin typeface="David" panose="020E0502060401010101" pitchFamily="34" charset="-79"/>
                  <a:cs typeface="David" panose="020E0502060401010101" pitchFamily="34" charset="-79"/>
                </a:rPr>
                <a:t>איתי</a:t>
              </a:r>
            </a:p>
            <a:p>
              <a:pPr algn="ctr"/>
              <a:r>
                <a:rPr lang="he-IL" sz="2400" b="1" dirty="0" smtClean="0">
                  <a:solidFill>
                    <a:srgbClr val="002060"/>
                  </a:solidFill>
                  <a:latin typeface="David" panose="020E0502060401010101" pitchFamily="34" charset="-79"/>
                  <a:cs typeface="David" panose="020E0502060401010101" pitchFamily="34" charset="-79"/>
                </a:rPr>
                <a:t>ט1</a:t>
              </a:r>
              <a:endParaRPr lang="x-none" sz="2400" b="1" dirty="0">
                <a:solidFill>
                  <a:srgbClr val="002060"/>
                </a:solidFill>
                <a:latin typeface="David" panose="020E0502060401010101" pitchFamily="34" charset="-79"/>
                <a:cs typeface="David" panose="020E0502060401010101" pitchFamily="34" charset="-79"/>
              </a:endParaRPr>
            </a:p>
          </p:txBody>
        </p:sp>
      </p:grpSp>
      <p:pic>
        <p:nvPicPr>
          <p:cNvPr id="36" name="תמונה 35" descr="תמונה שמכילה אור, כהה, ישיבה, תנועה&#10;&#10;התיאור נוצר באופן אוטומטי">
            <a:extLst>
              <a:ext uri="{FF2B5EF4-FFF2-40B4-BE49-F238E27FC236}">
                <a16:creationId xmlns="" xmlns:a16="http://schemas.microsoft.com/office/drawing/2014/main" id="{609CAC5B-1473-4446-A069-33B32BB39735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="" xmlns:a1611="http://schemas.microsoft.com/office/drawing/2016/11/main" r:id="rId11"/>
              </a:ext>
            </a:extLst>
          </a:blip>
          <a:stretch>
            <a:fillRect/>
          </a:stretch>
        </p:blipFill>
        <p:spPr>
          <a:xfrm>
            <a:off x="7021451" y="-73512"/>
            <a:ext cx="2272055" cy="2272055"/>
          </a:xfrm>
          <a:prstGeom prst="rect">
            <a:avLst/>
          </a:prstGeom>
        </p:spPr>
      </p:pic>
      <p:pic>
        <p:nvPicPr>
          <p:cNvPr id="38" name="תמונה 37" descr="תמונה שמכילה אור, כהה, ישיבה, תנועה&#10;&#10;התיאור נוצר באופן אוטומטי">
            <a:extLst>
              <a:ext uri="{FF2B5EF4-FFF2-40B4-BE49-F238E27FC236}">
                <a16:creationId xmlns="" xmlns:a16="http://schemas.microsoft.com/office/drawing/2014/main" id="{6FB172A8-2D88-44CE-A588-91E9F34657C1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="" xmlns:a1611="http://schemas.microsoft.com/office/drawing/2016/11/main" r:id="rId11"/>
              </a:ext>
            </a:extLst>
          </a:blip>
          <a:stretch>
            <a:fillRect/>
          </a:stretch>
        </p:blipFill>
        <p:spPr>
          <a:xfrm>
            <a:off x="1944551" y="-146199"/>
            <a:ext cx="2259705" cy="2259705"/>
          </a:xfrm>
          <a:prstGeom prst="rect">
            <a:avLst/>
          </a:prstGeom>
        </p:spPr>
      </p:pic>
      <p:sp>
        <p:nvSpPr>
          <p:cNvPr id="39" name="תיבת טקסט 38">
            <a:extLst>
              <a:ext uri="{FF2B5EF4-FFF2-40B4-BE49-F238E27FC236}">
                <a16:creationId xmlns="" xmlns:a16="http://schemas.microsoft.com/office/drawing/2014/main" id="{10F82D8B-D1B7-4D4B-86D1-09EA7ED2E097}"/>
              </a:ext>
            </a:extLst>
          </p:cNvPr>
          <p:cNvSpPr txBox="1"/>
          <p:nvPr/>
        </p:nvSpPr>
        <p:spPr>
          <a:xfrm>
            <a:off x="2254707" y="79083"/>
            <a:ext cx="165743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e-IL" sz="2400" b="1" dirty="0" err="1" smtClean="0">
                <a:solidFill>
                  <a:srgbClr val="00206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גרונדמן</a:t>
            </a:r>
            <a:endParaRPr lang="he-IL" sz="2400" b="1" dirty="0" smtClean="0">
              <a:solidFill>
                <a:srgbClr val="002060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algn="ctr"/>
            <a:r>
              <a:rPr lang="he-IL" sz="2400" b="1" dirty="0" smtClean="0">
                <a:solidFill>
                  <a:srgbClr val="00206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אריאל</a:t>
            </a:r>
          </a:p>
          <a:p>
            <a:pPr algn="ctr"/>
            <a:r>
              <a:rPr lang="he-IL" sz="2400" b="1" dirty="0" smtClean="0">
                <a:solidFill>
                  <a:srgbClr val="00206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ז5</a:t>
            </a:r>
            <a:endParaRPr lang="x-none" sz="2400" b="1" dirty="0">
              <a:solidFill>
                <a:srgbClr val="002060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pic>
        <p:nvPicPr>
          <p:cNvPr id="40" name="תמונה 39" descr="תמונה שמכילה אור, כהה, ישיבה, תנועה&#10;&#10;התיאור נוצר באופן אוטומטי">
            <a:extLst>
              <a:ext uri="{FF2B5EF4-FFF2-40B4-BE49-F238E27FC236}">
                <a16:creationId xmlns="" xmlns:a16="http://schemas.microsoft.com/office/drawing/2014/main" id="{A92A13F0-7737-4EA4-86E6-B2AA8398B509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="" xmlns:a1611="http://schemas.microsoft.com/office/drawing/2016/11/main" r:id="rId11"/>
              </a:ext>
            </a:extLst>
          </a:blip>
          <a:stretch>
            <a:fillRect/>
          </a:stretch>
        </p:blipFill>
        <p:spPr>
          <a:xfrm>
            <a:off x="4304274" y="1403305"/>
            <a:ext cx="2112587" cy="2112587"/>
          </a:xfrm>
          <a:prstGeom prst="rect">
            <a:avLst/>
          </a:prstGeom>
        </p:spPr>
      </p:pic>
      <p:pic>
        <p:nvPicPr>
          <p:cNvPr id="41" name="תמונה 40" descr="תמונה שמכילה אור, כהה, ישיבה, תנועה&#10;&#10;התיאור נוצר באופן אוטומטי">
            <a:extLst>
              <a:ext uri="{FF2B5EF4-FFF2-40B4-BE49-F238E27FC236}">
                <a16:creationId xmlns="" xmlns:a16="http://schemas.microsoft.com/office/drawing/2014/main" id="{56671F87-ED09-4485-ACFE-146B53156ECC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="" xmlns:a1611="http://schemas.microsoft.com/office/drawing/2016/11/main" r:id="rId11"/>
              </a:ext>
            </a:extLst>
          </a:blip>
          <a:stretch>
            <a:fillRect/>
          </a:stretch>
        </p:blipFill>
        <p:spPr>
          <a:xfrm>
            <a:off x="940673" y="656213"/>
            <a:ext cx="2160809" cy="2160809"/>
          </a:xfrm>
          <a:prstGeom prst="rect">
            <a:avLst/>
          </a:prstGeom>
        </p:spPr>
      </p:pic>
      <p:pic>
        <p:nvPicPr>
          <p:cNvPr id="42" name="תמונה 41" descr="תמונה שמכילה אור, כהה, ישיבה, תנועה&#10;&#10;התיאור נוצר באופן אוטומטי">
            <a:extLst>
              <a:ext uri="{FF2B5EF4-FFF2-40B4-BE49-F238E27FC236}">
                <a16:creationId xmlns="" xmlns:a16="http://schemas.microsoft.com/office/drawing/2014/main" id="{EC0607B0-2660-477D-86AA-956A5EF3CEC0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="" xmlns:a1611="http://schemas.microsoft.com/office/drawing/2016/11/main" r:id="rId11"/>
              </a:ext>
            </a:extLst>
          </a:blip>
          <a:stretch>
            <a:fillRect/>
          </a:stretch>
        </p:blipFill>
        <p:spPr>
          <a:xfrm>
            <a:off x="2484046" y="1292618"/>
            <a:ext cx="2333963" cy="2333963"/>
          </a:xfrm>
          <a:prstGeom prst="rect">
            <a:avLst/>
          </a:prstGeom>
        </p:spPr>
      </p:pic>
      <p:pic>
        <p:nvPicPr>
          <p:cNvPr id="43" name="תמונה 42" descr="תמונה שמכילה אור, כהה, ישיבה, תנועה&#10;&#10;התיאור נוצר באופן אוטומטי">
            <a:extLst>
              <a:ext uri="{FF2B5EF4-FFF2-40B4-BE49-F238E27FC236}">
                <a16:creationId xmlns="" xmlns:a16="http://schemas.microsoft.com/office/drawing/2014/main" id="{86386158-453A-4FA6-B56B-E1F074F5A05F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="" xmlns:a1611="http://schemas.microsoft.com/office/drawing/2016/11/main" r:id="rId11"/>
              </a:ext>
            </a:extLst>
          </a:blip>
          <a:stretch>
            <a:fillRect/>
          </a:stretch>
        </p:blipFill>
        <p:spPr>
          <a:xfrm>
            <a:off x="5159636" y="2836969"/>
            <a:ext cx="2222254" cy="2222254"/>
          </a:xfrm>
          <a:prstGeom prst="rect">
            <a:avLst/>
          </a:prstGeom>
        </p:spPr>
      </p:pic>
      <p:sp>
        <p:nvSpPr>
          <p:cNvPr id="44" name="תיבת טקסט 43">
            <a:extLst>
              <a:ext uri="{FF2B5EF4-FFF2-40B4-BE49-F238E27FC236}">
                <a16:creationId xmlns="" xmlns:a16="http://schemas.microsoft.com/office/drawing/2014/main" id="{8482D996-A151-4283-85AC-6AD3C95F29B1}"/>
              </a:ext>
            </a:extLst>
          </p:cNvPr>
          <p:cNvSpPr txBox="1"/>
          <p:nvPr/>
        </p:nvSpPr>
        <p:spPr>
          <a:xfrm>
            <a:off x="5442047" y="2723506"/>
            <a:ext cx="165743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he-IL" sz="2400" b="1" dirty="0" smtClean="0">
              <a:solidFill>
                <a:srgbClr val="002060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algn="ctr"/>
            <a:r>
              <a:rPr lang="he-IL" sz="2400" b="1" dirty="0" smtClean="0">
                <a:solidFill>
                  <a:srgbClr val="00206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אסף</a:t>
            </a:r>
          </a:p>
          <a:p>
            <a:pPr algn="ctr"/>
            <a:r>
              <a:rPr lang="he-IL" sz="2400" b="1" dirty="0" smtClean="0">
                <a:solidFill>
                  <a:srgbClr val="00206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ניר</a:t>
            </a:r>
          </a:p>
          <a:p>
            <a:pPr algn="ctr"/>
            <a:r>
              <a:rPr lang="he-IL" sz="2400" b="1" dirty="0" smtClean="0">
                <a:solidFill>
                  <a:srgbClr val="00206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ט3</a:t>
            </a:r>
            <a:endParaRPr lang="x-none" sz="2400" b="1" dirty="0">
              <a:solidFill>
                <a:srgbClr val="002060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45" name="תיבת טקסט 44">
            <a:extLst>
              <a:ext uri="{FF2B5EF4-FFF2-40B4-BE49-F238E27FC236}">
                <a16:creationId xmlns="" xmlns:a16="http://schemas.microsoft.com/office/drawing/2014/main" id="{F00CD376-807D-4F96-9305-B35B9FFA5738}"/>
              </a:ext>
            </a:extLst>
          </p:cNvPr>
          <p:cNvSpPr txBox="1"/>
          <p:nvPr/>
        </p:nvSpPr>
        <p:spPr>
          <a:xfrm>
            <a:off x="4437054" y="1673216"/>
            <a:ext cx="165743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e-IL" sz="2400" b="1" dirty="0" err="1" smtClean="0">
                <a:solidFill>
                  <a:srgbClr val="00206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רויאך</a:t>
            </a:r>
            <a:endParaRPr lang="he-IL" sz="2400" b="1" dirty="0" smtClean="0">
              <a:solidFill>
                <a:srgbClr val="002060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algn="ctr"/>
            <a:r>
              <a:rPr lang="he-IL" sz="2400" b="1" dirty="0" smtClean="0">
                <a:solidFill>
                  <a:srgbClr val="00206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ליאור</a:t>
            </a:r>
          </a:p>
          <a:p>
            <a:pPr algn="ctr"/>
            <a:r>
              <a:rPr lang="he-IL" sz="2400" b="1" dirty="0" smtClean="0">
                <a:solidFill>
                  <a:srgbClr val="00206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ז2</a:t>
            </a:r>
            <a:endParaRPr lang="he-IL" sz="2400" b="1" dirty="0" smtClean="0">
              <a:solidFill>
                <a:srgbClr val="002060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46" name="תיבת טקסט 45">
            <a:extLst>
              <a:ext uri="{FF2B5EF4-FFF2-40B4-BE49-F238E27FC236}">
                <a16:creationId xmlns="" xmlns:a16="http://schemas.microsoft.com/office/drawing/2014/main" id="{0A6A27CA-9D75-4792-8418-6F70AE6C2EBB}"/>
              </a:ext>
            </a:extLst>
          </p:cNvPr>
          <p:cNvSpPr txBox="1"/>
          <p:nvPr/>
        </p:nvSpPr>
        <p:spPr>
          <a:xfrm>
            <a:off x="2788706" y="1586021"/>
            <a:ext cx="165743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e-IL" sz="2400" b="1" dirty="0" smtClean="0">
                <a:solidFill>
                  <a:srgbClr val="00206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בן עמי</a:t>
            </a:r>
          </a:p>
          <a:p>
            <a:pPr algn="ctr"/>
            <a:r>
              <a:rPr lang="he-IL" sz="2400" b="1" dirty="0" smtClean="0">
                <a:solidFill>
                  <a:srgbClr val="00206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שליו שלמה</a:t>
            </a:r>
          </a:p>
          <a:p>
            <a:pPr algn="ctr"/>
            <a:r>
              <a:rPr lang="he-IL" sz="2400" b="1" dirty="0" smtClean="0">
                <a:solidFill>
                  <a:srgbClr val="00206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ח5</a:t>
            </a:r>
            <a:endParaRPr lang="x-none" sz="2400" b="1" dirty="0">
              <a:solidFill>
                <a:srgbClr val="002060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47" name="תיבת טקסט 46">
            <a:extLst>
              <a:ext uri="{FF2B5EF4-FFF2-40B4-BE49-F238E27FC236}">
                <a16:creationId xmlns="" xmlns:a16="http://schemas.microsoft.com/office/drawing/2014/main" id="{47AE4890-E1EE-4BE6-973B-D332D2E25CB7}"/>
              </a:ext>
            </a:extLst>
          </p:cNvPr>
          <p:cNvSpPr txBox="1"/>
          <p:nvPr/>
        </p:nvSpPr>
        <p:spPr>
          <a:xfrm>
            <a:off x="1165931" y="895731"/>
            <a:ext cx="165743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e-IL" sz="2400" b="1" dirty="0" smtClean="0">
                <a:solidFill>
                  <a:srgbClr val="00206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מלכה</a:t>
            </a:r>
          </a:p>
          <a:p>
            <a:pPr algn="ctr"/>
            <a:r>
              <a:rPr lang="he-IL" sz="2400" b="1" dirty="0" smtClean="0">
                <a:solidFill>
                  <a:srgbClr val="00206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יהונתן</a:t>
            </a:r>
          </a:p>
          <a:p>
            <a:pPr algn="ctr"/>
            <a:r>
              <a:rPr lang="he-IL" sz="2400" b="1" dirty="0" smtClean="0">
                <a:solidFill>
                  <a:srgbClr val="00206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ט1</a:t>
            </a:r>
            <a:endParaRPr lang="x-none" sz="2400" b="1" dirty="0">
              <a:solidFill>
                <a:srgbClr val="002060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pic>
        <p:nvPicPr>
          <p:cNvPr id="49" name="תמונה 48" descr="תמונה שמכילה אור, כהה, ישיבה, תנועה&#10;&#10;התיאור נוצר באופן אוטומטי">
            <a:extLst>
              <a:ext uri="{FF2B5EF4-FFF2-40B4-BE49-F238E27FC236}">
                <a16:creationId xmlns="" xmlns:a16="http://schemas.microsoft.com/office/drawing/2014/main" id="{B69A222E-DEC0-4AF7-8AA4-DD414F5CB6FA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="" xmlns:a1611="http://schemas.microsoft.com/office/drawing/2016/11/main" r:id="rId11"/>
              </a:ext>
            </a:extLst>
          </a:blip>
          <a:stretch>
            <a:fillRect/>
          </a:stretch>
        </p:blipFill>
        <p:spPr>
          <a:xfrm>
            <a:off x="3417252" y="2482765"/>
            <a:ext cx="2202299" cy="2202299"/>
          </a:xfrm>
          <a:prstGeom prst="rect">
            <a:avLst/>
          </a:prstGeom>
        </p:spPr>
      </p:pic>
      <p:sp>
        <p:nvSpPr>
          <p:cNvPr id="48" name="תיבת טקסט 47">
            <a:extLst>
              <a:ext uri="{FF2B5EF4-FFF2-40B4-BE49-F238E27FC236}">
                <a16:creationId xmlns="" xmlns:a16="http://schemas.microsoft.com/office/drawing/2014/main" id="{72F86ACD-2FF5-44CA-A124-956B252AF69C}"/>
              </a:ext>
            </a:extLst>
          </p:cNvPr>
          <p:cNvSpPr txBox="1"/>
          <p:nvPr/>
        </p:nvSpPr>
        <p:spPr>
          <a:xfrm>
            <a:off x="3676716" y="2795633"/>
            <a:ext cx="165743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e-IL" sz="2400" b="1" dirty="0" smtClean="0">
                <a:solidFill>
                  <a:srgbClr val="00206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פרי</a:t>
            </a:r>
          </a:p>
          <a:p>
            <a:pPr algn="ctr"/>
            <a:r>
              <a:rPr lang="he-IL" sz="2400" b="1" dirty="0" smtClean="0">
                <a:solidFill>
                  <a:srgbClr val="00206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ליאם</a:t>
            </a:r>
          </a:p>
          <a:p>
            <a:pPr algn="ctr"/>
            <a:r>
              <a:rPr lang="he-IL" sz="2400" b="1" dirty="0" smtClean="0">
                <a:solidFill>
                  <a:srgbClr val="00206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ח5</a:t>
            </a:r>
            <a:endParaRPr lang="x-none" sz="2400" b="1" dirty="0">
              <a:solidFill>
                <a:srgbClr val="002060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pic>
        <p:nvPicPr>
          <p:cNvPr id="51" name="תמונה 50" descr="תמונה שמכילה אור, כהה, ישיבה, תנועה&#10;&#10;התיאור נוצר באופן אוטומטי">
            <a:extLst>
              <a:ext uri="{FF2B5EF4-FFF2-40B4-BE49-F238E27FC236}">
                <a16:creationId xmlns="" xmlns:a16="http://schemas.microsoft.com/office/drawing/2014/main" id="{5E9F49BD-F43D-4781-9A01-2889A19FCB13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="" xmlns:a1611="http://schemas.microsoft.com/office/drawing/2016/11/main" r:id="rId11"/>
              </a:ext>
            </a:extLst>
          </a:blip>
          <a:stretch>
            <a:fillRect/>
          </a:stretch>
        </p:blipFill>
        <p:spPr>
          <a:xfrm>
            <a:off x="883909" y="2363870"/>
            <a:ext cx="2298022" cy="2298022"/>
          </a:xfrm>
          <a:prstGeom prst="rect">
            <a:avLst/>
          </a:prstGeom>
        </p:spPr>
      </p:pic>
      <p:pic>
        <p:nvPicPr>
          <p:cNvPr id="52" name="תמונה 51" descr="תמונה שמכילה אור, כהה, ישיבה, תנועה&#10;&#10;התיאור נוצר באופן אוטומטי">
            <a:extLst>
              <a:ext uri="{FF2B5EF4-FFF2-40B4-BE49-F238E27FC236}">
                <a16:creationId xmlns="" xmlns:a16="http://schemas.microsoft.com/office/drawing/2014/main" id="{1AC13622-EDEF-4717-BB81-F58CA69671B9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="" xmlns:a1611="http://schemas.microsoft.com/office/drawing/2016/11/main" r:id="rId11"/>
              </a:ext>
            </a:extLst>
          </a:blip>
          <a:stretch>
            <a:fillRect/>
          </a:stretch>
        </p:blipFill>
        <p:spPr>
          <a:xfrm>
            <a:off x="-12834" y="3786158"/>
            <a:ext cx="2106260" cy="2106260"/>
          </a:xfrm>
          <a:prstGeom prst="rect">
            <a:avLst/>
          </a:prstGeom>
        </p:spPr>
      </p:pic>
      <p:pic>
        <p:nvPicPr>
          <p:cNvPr id="53" name="תמונה 52" descr="תמונה שמכילה אור, כהה, ישיבה, תנועה&#10;&#10;התיאור נוצר באופן אוטומטי">
            <a:extLst>
              <a:ext uri="{FF2B5EF4-FFF2-40B4-BE49-F238E27FC236}">
                <a16:creationId xmlns="" xmlns:a16="http://schemas.microsoft.com/office/drawing/2014/main" id="{A2F8E17F-A24D-4CB8-B9BC-D55F98A595A9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="" xmlns:a1611="http://schemas.microsoft.com/office/drawing/2016/11/main" r:id="rId11"/>
              </a:ext>
            </a:extLst>
          </a:blip>
          <a:stretch>
            <a:fillRect/>
          </a:stretch>
        </p:blipFill>
        <p:spPr>
          <a:xfrm>
            <a:off x="4656213" y="4592713"/>
            <a:ext cx="2207585" cy="2207585"/>
          </a:xfrm>
          <a:prstGeom prst="rect">
            <a:avLst/>
          </a:prstGeom>
        </p:spPr>
      </p:pic>
      <p:sp>
        <p:nvSpPr>
          <p:cNvPr id="55" name="תיבת טקסט 54">
            <a:extLst>
              <a:ext uri="{FF2B5EF4-FFF2-40B4-BE49-F238E27FC236}">
                <a16:creationId xmlns="" xmlns:a16="http://schemas.microsoft.com/office/drawing/2014/main" id="{507E98BF-B982-453C-A2AE-6D61182510F2}"/>
              </a:ext>
            </a:extLst>
          </p:cNvPr>
          <p:cNvSpPr txBox="1"/>
          <p:nvPr/>
        </p:nvSpPr>
        <p:spPr>
          <a:xfrm>
            <a:off x="1205830" y="2723506"/>
            <a:ext cx="165743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e-IL" sz="2400" b="1" dirty="0" smtClean="0">
                <a:solidFill>
                  <a:srgbClr val="00206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בן חמי</a:t>
            </a:r>
          </a:p>
          <a:p>
            <a:pPr algn="ctr"/>
            <a:r>
              <a:rPr lang="he-IL" sz="2400" b="1" dirty="0" smtClean="0">
                <a:solidFill>
                  <a:srgbClr val="00206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הדר</a:t>
            </a:r>
          </a:p>
          <a:p>
            <a:pPr algn="ctr"/>
            <a:r>
              <a:rPr lang="he-IL" sz="2400" b="1" dirty="0" smtClean="0">
                <a:solidFill>
                  <a:srgbClr val="00206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ט2</a:t>
            </a:r>
            <a:endParaRPr lang="x-none" sz="2400" b="1" dirty="0">
              <a:solidFill>
                <a:srgbClr val="002060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56" name="תיבת טקסט 55">
            <a:extLst>
              <a:ext uri="{FF2B5EF4-FFF2-40B4-BE49-F238E27FC236}">
                <a16:creationId xmlns="" xmlns:a16="http://schemas.microsoft.com/office/drawing/2014/main" id="{1579877D-6408-403D-B300-5D66E3210D62}"/>
              </a:ext>
            </a:extLst>
          </p:cNvPr>
          <p:cNvSpPr txBox="1"/>
          <p:nvPr/>
        </p:nvSpPr>
        <p:spPr>
          <a:xfrm>
            <a:off x="278045" y="3977460"/>
            <a:ext cx="165743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e-IL" sz="2400" b="1" dirty="0" smtClean="0">
                <a:solidFill>
                  <a:srgbClr val="00206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פלג</a:t>
            </a:r>
          </a:p>
          <a:p>
            <a:pPr algn="ctr"/>
            <a:r>
              <a:rPr lang="he-IL" sz="2400" b="1" dirty="0" smtClean="0">
                <a:solidFill>
                  <a:srgbClr val="00206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מפל תמרה</a:t>
            </a:r>
          </a:p>
          <a:p>
            <a:pPr algn="ctr"/>
            <a:r>
              <a:rPr lang="he-IL" sz="2400" b="1" dirty="0" smtClean="0">
                <a:solidFill>
                  <a:srgbClr val="00206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ט2</a:t>
            </a:r>
            <a:endParaRPr lang="he-IL" sz="2400" b="1" dirty="0" smtClean="0">
              <a:solidFill>
                <a:srgbClr val="002060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57" name="תיבת טקסט 56">
            <a:extLst>
              <a:ext uri="{FF2B5EF4-FFF2-40B4-BE49-F238E27FC236}">
                <a16:creationId xmlns="" xmlns:a16="http://schemas.microsoft.com/office/drawing/2014/main" id="{2B39BCAA-0DD4-4951-BC3D-619B8D5C0DA9}"/>
              </a:ext>
            </a:extLst>
          </p:cNvPr>
          <p:cNvSpPr txBox="1"/>
          <p:nvPr/>
        </p:nvSpPr>
        <p:spPr>
          <a:xfrm>
            <a:off x="4876298" y="4788230"/>
            <a:ext cx="16574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e-IL" sz="2400" b="1" dirty="0" smtClean="0">
                <a:solidFill>
                  <a:srgbClr val="00206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שמואל</a:t>
            </a:r>
          </a:p>
          <a:p>
            <a:pPr algn="ctr"/>
            <a:r>
              <a:rPr lang="he-IL" sz="2400" b="1" dirty="0" smtClean="0">
                <a:solidFill>
                  <a:srgbClr val="00206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דנה</a:t>
            </a:r>
            <a:endParaRPr lang="x-none" sz="2400" b="1" dirty="0">
              <a:solidFill>
                <a:srgbClr val="002060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58" name="תיבת טקסט 57">
            <a:extLst>
              <a:ext uri="{FF2B5EF4-FFF2-40B4-BE49-F238E27FC236}">
                <a16:creationId xmlns="" xmlns:a16="http://schemas.microsoft.com/office/drawing/2014/main" id="{2A61D955-BE74-4E4C-89D0-39C041DDF998}"/>
              </a:ext>
            </a:extLst>
          </p:cNvPr>
          <p:cNvSpPr txBox="1"/>
          <p:nvPr/>
        </p:nvSpPr>
        <p:spPr>
          <a:xfrm>
            <a:off x="6678138" y="3078597"/>
            <a:ext cx="16574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x-none" sz="2400" b="1" dirty="0">
              <a:solidFill>
                <a:srgbClr val="002060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pic>
        <p:nvPicPr>
          <p:cNvPr id="60" name="תמונה 59" descr="תמונה שמכילה אור, כהה, ישיבה, תנועה&#10;&#10;התיאור נוצר באופן אוטומטי">
            <a:extLst>
              <a:ext uri="{FF2B5EF4-FFF2-40B4-BE49-F238E27FC236}">
                <a16:creationId xmlns="" xmlns:a16="http://schemas.microsoft.com/office/drawing/2014/main" id="{D269A4E4-8C3A-4D49-A798-EDAF44C202E5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="" xmlns:a1611="http://schemas.microsoft.com/office/drawing/2016/11/main" r:id="rId11"/>
              </a:ext>
            </a:extLst>
          </a:blip>
          <a:stretch>
            <a:fillRect/>
          </a:stretch>
        </p:blipFill>
        <p:spPr>
          <a:xfrm>
            <a:off x="-367765" y="1640194"/>
            <a:ext cx="2347562" cy="2054517"/>
          </a:xfrm>
          <a:prstGeom prst="rect">
            <a:avLst/>
          </a:prstGeom>
        </p:spPr>
      </p:pic>
      <p:sp>
        <p:nvSpPr>
          <p:cNvPr id="37" name="תיבת טקסט 36">
            <a:extLst>
              <a:ext uri="{FF2B5EF4-FFF2-40B4-BE49-F238E27FC236}">
                <a16:creationId xmlns="" xmlns:a16="http://schemas.microsoft.com/office/drawing/2014/main" id="{DD42842F-8221-4FA2-B063-95442A670A8C}"/>
              </a:ext>
            </a:extLst>
          </p:cNvPr>
          <p:cNvSpPr txBox="1"/>
          <p:nvPr/>
        </p:nvSpPr>
        <p:spPr>
          <a:xfrm>
            <a:off x="94074" y="1861799"/>
            <a:ext cx="165743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e-IL" sz="2400" b="1" dirty="0" err="1" smtClean="0">
                <a:solidFill>
                  <a:srgbClr val="00206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מיכאלוב</a:t>
            </a:r>
            <a:endParaRPr lang="he-IL" sz="2400" b="1" dirty="0" smtClean="0">
              <a:solidFill>
                <a:srgbClr val="002060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algn="ctr"/>
            <a:r>
              <a:rPr lang="he-IL" sz="2400" b="1" dirty="0" smtClean="0">
                <a:solidFill>
                  <a:srgbClr val="00206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אורפז</a:t>
            </a:r>
          </a:p>
          <a:p>
            <a:pPr algn="ctr"/>
            <a:r>
              <a:rPr lang="he-IL" sz="2400" b="1" dirty="0" smtClean="0">
                <a:solidFill>
                  <a:srgbClr val="00206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ח9</a:t>
            </a:r>
            <a:endParaRPr lang="x-none" sz="2400" b="1" dirty="0">
              <a:solidFill>
                <a:srgbClr val="002060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61" name="תיבת טקסט 60">
            <a:extLst>
              <a:ext uri="{FF2B5EF4-FFF2-40B4-BE49-F238E27FC236}">
                <a16:creationId xmlns="" xmlns:a16="http://schemas.microsoft.com/office/drawing/2014/main" id="{8012D275-AF67-49AA-ADF4-05FACA44699C}"/>
              </a:ext>
            </a:extLst>
          </p:cNvPr>
          <p:cNvSpPr txBox="1"/>
          <p:nvPr/>
        </p:nvSpPr>
        <p:spPr>
          <a:xfrm>
            <a:off x="7372197" y="261918"/>
            <a:ext cx="165743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e-IL" sz="2400" b="1" dirty="0" smtClean="0">
                <a:solidFill>
                  <a:srgbClr val="00206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שאבי</a:t>
            </a:r>
          </a:p>
          <a:p>
            <a:pPr algn="ctr"/>
            <a:r>
              <a:rPr lang="he-IL" sz="2400" b="1" dirty="0" smtClean="0">
                <a:solidFill>
                  <a:srgbClr val="00206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זיו</a:t>
            </a:r>
          </a:p>
          <a:p>
            <a:pPr algn="ctr"/>
            <a:r>
              <a:rPr lang="he-IL" sz="2400" b="1" dirty="0" smtClean="0">
                <a:solidFill>
                  <a:srgbClr val="00206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ט1</a:t>
            </a:r>
            <a:endParaRPr lang="x-none" sz="2400" b="1" dirty="0">
              <a:solidFill>
                <a:srgbClr val="002060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pic>
        <p:nvPicPr>
          <p:cNvPr id="63" name="תמונה 62" descr="תמונה שמכילה אור&#10;&#10;התיאור נוצר באופן אוטומטי">
            <a:extLst>
              <a:ext uri="{FF2B5EF4-FFF2-40B4-BE49-F238E27FC236}">
                <a16:creationId xmlns="" xmlns:a16="http://schemas.microsoft.com/office/drawing/2014/main" id="{00842B5E-4B19-48C5-A7C0-C4AC39950C4A}"/>
              </a:ext>
            </a:extLst>
          </p:cNvPr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="" xmlns:a1611="http://schemas.microsoft.com/office/drawing/2016/11/main" r:id="rId13"/>
              </a:ext>
            </a:extLst>
          </a:blip>
          <a:stretch>
            <a:fillRect/>
          </a:stretch>
        </p:blipFill>
        <p:spPr>
          <a:xfrm rot="21048680">
            <a:off x="2615138" y="3285270"/>
            <a:ext cx="1378641" cy="2564913"/>
          </a:xfrm>
          <a:prstGeom prst="rect">
            <a:avLst/>
          </a:prstGeom>
        </p:spPr>
      </p:pic>
      <p:sp>
        <p:nvSpPr>
          <p:cNvPr id="64" name="תיבת טקסט 63">
            <a:extLst>
              <a:ext uri="{FF2B5EF4-FFF2-40B4-BE49-F238E27FC236}">
                <a16:creationId xmlns="" xmlns:a16="http://schemas.microsoft.com/office/drawing/2014/main" id="{B828DA49-232F-4C32-B761-1C9B99D0FC9C}"/>
              </a:ext>
            </a:extLst>
          </p:cNvPr>
          <p:cNvSpPr txBox="1"/>
          <p:nvPr/>
        </p:nvSpPr>
        <p:spPr>
          <a:xfrm>
            <a:off x="3543936" y="4572411"/>
            <a:ext cx="16574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e-IL" sz="2400" b="1" dirty="0" smtClean="0">
                <a:solidFill>
                  <a:srgbClr val="00206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</a:t>
            </a:r>
            <a:endParaRPr lang="x-none" sz="2400" b="1" dirty="0">
              <a:solidFill>
                <a:srgbClr val="002060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65" name="תיבת טקסט 64">
            <a:extLst>
              <a:ext uri="{FF2B5EF4-FFF2-40B4-BE49-F238E27FC236}">
                <a16:creationId xmlns="" xmlns:a16="http://schemas.microsoft.com/office/drawing/2014/main" id="{6622E01F-D5B4-4ACF-AC5D-D1F9EAF48670}"/>
              </a:ext>
            </a:extLst>
          </p:cNvPr>
          <p:cNvSpPr txBox="1"/>
          <p:nvPr/>
        </p:nvSpPr>
        <p:spPr>
          <a:xfrm>
            <a:off x="2336633" y="3694711"/>
            <a:ext cx="16574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e-IL" sz="2400" b="1" dirty="0" smtClean="0">
                <a:solidFill>
                  <a:srgbClr val="00206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</a:t>
            </a:r>
            <a:r>
              <a:rPr lang="he-IL" sz="2400" b="1" dirty="0" smtClean="0">
                <a:solidFill>
                  <a:srgbClr val="00206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שילוח</a:t>
            </a:r>
          </a:p>
          <a:p>
            <a:pPr algn="ctr"/>
            <a:r>
              <a:rPr lang="he-IL" sz="2400" b="1" dirty="0" smtClean="0">
                <a:solidFill>
                  <a:srgbClr val="00206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אביעד</a:t>
            </a:r>
            <a:endParaRPr lang="x-none" sz="2400" b="1" dirty="0">
              <a:solidFill>
                <a:srgbClr val="002060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pic>
        <p:nvPicPr>
          <p:cNvPr id="66" name="תמונה 65" descr="תמונה שמכילה אור&#10;&#10;התיאור נוצר באופן אוטומטי">
            <a:extLst>
              <a:ext uri="{FF2B5EF4-FFF2-40B4-BE49-F238E27FC236}">
                <a16:creationId xmlns="" xmlns:a16="http://schemas.microsoft.com/office/drawing/2014/main" id="{00842B5E-4B19-48C5-A7C0-C4AC39950C4A}"/>
              </a:ext>
            </a:extLst>
          </p:cNvPr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="" xmlns:a1611="http://schemas.microsoft.com/office/drawing/2016/11/main" r:id="rId13"/>
              </a:ext>
            </a:extLst>
          </a:blip>
          <a:stretch>
            <a:fillRect/>
          </a:stretch>
        </p:blipFill>
        <p:spPr>
          <a:xfrm rot="21048680">
            <a:off x="5091251" y="4576455"/>
            <a:ext cx="1492272" cy="2564913"/>
          </a:xfrm>
          <a:prstGeom prst="rect">
            <a:avLst/>
          </a:prstGeom>
        </p:spPr>
      </p:pic>
      <p:sp>
        <p:nvSpPr>
          <p:cNvPr id="69" name="תיבת טקסט 34">
            <a:extLst>
              <a:ext uri="{FF2B5EF4-FFF2-40B4-BE49-F238E27FC236}">
                <a16:creationId xmlns="" xmlns:a16="http://schemas.microsoft.com/office/drawing/2014/main" id="{7B2899E3-8D27-4C0C-868E-720C3C7A7251}"/>
              </a:ext>
            </a:extLst>
          </p:cNvPr>
          <p:cNvSpPr txBox="1"/>
          <p:nvPr/>
        </p:nvSpPr>
        <p:spPr>
          <a:xfrm>
            <a:off x="5059217" y="4913922"/>
            <a:ext cx="139111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e-IL" sz="2400" b="1" dirty="0" smtClean="0">
                <a:solidFill>
                  <a:srgbClr val="00206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</a:t>
            </a:r>
            <a:r>
              <a:rPr lang="he-IL" sz="2400" b="1" dirty="0" smtClean="0">
                <a:solidFill>
                  <a:srgbClr val="00206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טננבאום </a:t>
            </a:r>
            <a:r>
              <a:rPr lang="he-IL" sz="2400" b="1" dirty="0" err="1" smtClean="0">
                <a:solidFill>
                  <a:srgbClr val="00206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ז'אנה</a:t>
            </a:r>
            <a:endParaRPr lang="x-none" sz="2400" b="1" dirty="0">
              <a:solidFill>
                <a:srgbClr val="002060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70" name="תיבת טקסט 34">
            <a:extLst>
              <a:ext uri="{FF2B5EF4-FFF2-40B4-BE49-F238E27FC236}">
                <a16:creationId xmlns="" xmlns:a16="http://schemas.microsoft.com/office/drawing/2014/main" id="{7B2899E3-8D27-4C0C-868E-720C3C7A7251}"/>
              </a:ext>
            </a:extLst>
          </p:cNvPr>
          <p:cNvSpPr txBox="1"/>
          <p:nvPr/>
        </p:nvSpPr>
        <p:spPr>
          <a:xfrm>
            <a:off x="6636020" y="4736363"/>
            <a:ext cx="13911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e-IL" sz="2400" b="1" dirty="0" smtClean="0">
                <a:solidFill>
                  <a:srgbClr val="00206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</a:t>
            </a:r>
            <a:endParaRPr lang="x-none" sz="2400" b="1" dirty="0">
              <a:solidFill>
                <a:srgbClr val="002060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332283363"/>
      </p:ext>
    </p:extLst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195</TotalTime>
  <Words>56</Words>
  <Application>Microsoft Office PowerPoint</Application>
  <PresentationFormat>מותאם אישית</PresentationFormat>
  <Paragraphs>49</Paragraphs>
  <Slides>1</Slides>
  <Notes>0</Notes>
  <HiddenSlides>0</HiddenSlides>
  <MMClips>0</MMClips>
  <ScaleCrop>false</ScaleCrop>
  <HeadingPairs>
    <vt:vector size="4" baseType="variant"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</vt:i4>
      </vt:variant>
    </vt:vector>
  </HeadingPairs>
  <TitlesOfParts>
    <vt:vector size="2" baseType="lpstr">
      <vt:lpstr>ערכת נושא Office</vt:lpstr>
      <vt:lpstr>מצגת של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PowerPoint‏</dc:title>
  <dc:creator>אלה פלוטקין</dc:creator>
  <cp:lastModifiedBy>Ronit Hemo</cp:lastModifiedBy>
  <cp:revision>35</cp:revision>
  <dcterms:created xsi:type="dcterms:W3CDTF">2020-10-01T06:16:35Z</dcterms:created>
  <dcterms:modified xsi:type="dcterms:W3CDTF">2021-05-24T06:49:45Z</dcterms:modified>
</cp:coreProperties>
</file>